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7432000" cy="16459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1253972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2507943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3761914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5015886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6269857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7523829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8777800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10031772" algn="l" defTabSz="25079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EECD"/>
          </a:solidFill>
        </a:fill>
      </a:tcStyle>
    </a:wholeTbl>
    <a:band2H>
      <a:tcTxStyle b="def" i="def"/>
      <a:tcStyle>
        <a:tcBdr/>
        <a:fill>
          <a:solidFill>
            <a:srgbClr val="ECF7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6CA"/>
          </a:solidFill>
        </a:fill>
      </a:tcStyle>
    </a:wholeTbl>
    <a:band2H>
      <a:tcTxStyle b="def" i="def"/>
      <a:tcStyle>
        <a:tcBdr/>
        <a:fill>
          <a:solidFill>
            <a:srgbClr val="FFF3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4DF"/>
          </a:solidFill>
        </a:fill>
      </a:tcStyle>
    </a:wholeTbl>
    <a:band2H>
      <a:tcTxStyle b="def" i="def"/>
      <a:tcStyle>
        <a:tcBdr/>
        <a:fill>
          <a:solidFill>
            <a:srgbClr val="E7F2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3" name="Shape 27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507943" latinLnBrk="0">
      <a:defRPr sz="3300">
        <a:latin typeface="+mj-lt"/>
        <a:ea typeface="+mj-ea"/>
        <a:cs typeface="+mj-cs"/>
        <a:sym typeface="Calibri"/>
      </a:defRPr>
    </a:lvl1pPr>
    <a:lvl2pPr indent="228600" defTabSz="2507943" latinLnBrk="0">
      <a:defRPr sz="3300">
        <a:latin typeface="+mj-lt"/>
        <a:ea typeface="+mj-ea"/>
        <a:cs typeface="+mj-cs"/>
        <a:sym typeface="Calibri"/>
      </a:defRPr>
    </a:lvl2pPr>
    <a:lvl3pPr indent="457200" defTabSz="2507943" latinLnBrk="0">
      <a:defRPr sz="3300">
        <a:latin typeface="+mj-lt"/>
        <a:ea typeface="+mj-ea"/>
        <a:cs typeface="+mj-cs"/>
        <a:sym typeface="Calibri"/>
      </a:defRPr>
    </a:lvl3pPr>
    <a:lvl4pPr indent="685800" defTabSz="2507943" latinLnBrk="0">
      <a:defRPr sz="3300">
        <a:latin typeface="+mj-lt"/>
        <a:ea typeface="+mj-ea"/>
        <a:cs typeface="+mj-cs"/>
        <a:sym typeface="Calibri"/>
      </a:defRPr>
    </a:lvl4pPr>
    <a:lvl5pPr indent="914400" defTabSz="2507943" latinLnBrk="0">
      <a:defRPr sz="3300">
        <a:latin typeface="+mj-lt"/>
        <a:ea typeface="+mj-ea"/>
        <a:cs typeface="+mj-cs"/>
        <a:sym typeface="Calibri"/>
      </a:defRPr>
    </a:lvl5pPr>
    <a:lvl6pPr indent="1143000" defTabSz="2507943" latinLnBrk="0">
      <a:defRPr sz="3300">
        <a:latin typeface="+mj-lt"/>
        <a:ea typeface="+mj-ea"/>
        <a:cs typeface="+mj-cs"/>
        <a:sym typeface="Calibri"/>
      </a:defRPr>
    </a:lvl6pPr>
    <a:lvl7pPr indent="1371600" defTabSz="2507943" latinLnBrk="0">
      <a:defRPr sz="3300">
        <a:latin typeface="+mj-lt"/>
        <a:ea typeface="+mj-ea"/>
        <a:cs typeface="+mj-cs"/>
        <a:sym typeface="Calibri"/>
      </a:defRPr>
    </a:lvl7pPr>
    <a:lvl8pPr indent="1600200" defTabSz="2507943" latinLnBrk="0">
      <a:defRPr sz="3300">
        <a:latin typeface="+mj-lt"/>
        <a:ea typeface="+mj-ea"/>
        <a:cs typeface="+mj-cs"/>
        <a:sym typeface="Calibri"/>
      </a:defRPr>
    </a:lvl8pPr>
    <a:lvl9pPr indent="1828800" defTabSz="2507943" latinLnBrk="0">
      <a:defRPr sz="33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1.jpe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1.jpe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Type in or paste your text here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8" name="Text Placeholder 5"/>
          <p:cNvSpPr/>
          <p:nvPr>
            <p:ph type="body" sz="quarter" idx="13" hasCustomPrompt="1"/>
          </p:nvPr>
        </p:nvSpPr>
        <p:spPr>
          <a:xfrm>
            <a:off x="576460" y="2948666"/>
            <a:ext cx="6280549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edit) INTRODUCTION or ABSTRACT</a:t>
            </a:r>
          </a:p>
        </p:txBody>
      </p:sp>
      <p:sp>
        <p:nvSpPr>
          <p:cNvPr id="39" name="Picture Placeholder 13"/>
          <p:cNvSpPr/>
          <p:nvPr>
            <p:ph type="pic" sz="quarter" idx="14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0" name="Text Placeholder 5"/>
          <p:cNvSpPr/>
          <p:nvPr>
            <p:ph type="body" sz="quarter" idx="15" hasCustomPrompt="1"/>
          </p:nvPr>
        </p:nvSpPr>
        <p:spPr>
          <a:xfrm>
            <a:off x="576460" y="7674416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edit)  OBJECTIVES</a:t>
            </a:r>
          </a:p>
        </p:txBody>
      </p:sp>
      <p:sp>
        <p:nvSpPr>
          <p:cNvPr id="41" name="Text Placeholder 3"/>
          <p:cNvSpPr/>
          <p:nvPr>
            <p:ph type="body" sz="quarter" idx="16" hasCustomPrompt="1"/>
          </p:nvPr>
        </p:nvSpPr>
        <p:spPr>
          <a:xfrm>
            <a:off x="7241978" y="3341566"/>
            <a:ext cx="6280547" cy="479240"/>
          </a:xfrm>
          <a:prstGeom prst="rect">
            <a:avLst/>
          </a:prstGeom>
        </p:spPr>
        <p:txBody>
          <a:bodyPr/>
          <a:lstStyle/>
          <a:p>
            <a:pPr/>
            <a:r>
              <a:t>Type in or paste your text here</a:t>
            </a:r>
          </a:p>
        </p:txBody>
      </p:sp>
      <p:sp>
        <p:nvSpPr>
          <p:cNvPr id="42" name="Text Placeholder 5"/>
          <p:cNvSpPr/>
          <p:nvPr>
            <p:ph type="body" sz="quarter" idx="17" hasCustomPrompt="1"/>
          </p:nvPr>
        </p:nvSpPr>
        <p:spPr>
          <a:xfrm>
            <a:off x="7241977" y="2948666"/>
            <a:ext cx="6280548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edit)  MATERIALS &amp; METHODS</a:t>
            </a:r>
          </a:p>
        </p:txBody>
      </p:sp>
      <p:sp>
        <p:nvSpPr>
          <p:cNvPr id="43" name="Text Placeholder 3"/>
          <p:cNvSpPr/>
          <p:nvPr>
            <p:ph type="body" sz="quarter" idx="18" hasCustomPrompt="1"/>
          </p:nvPr>
        </p:nvSpPr>
        <p:spPr>
          <a:xfrm>
            <a:off x="13906500" y="3341566"/>
            <a:ext cx="6286500" cy="479240"/>
          </a:xfrm>
          <a:prstGeom prst="rect">
            <a:avLst/>
          </a:prstGeom>
        </p:spPr>
        <p:txBody>
          <a:bodyPr/>
          <a:lstStyle/>
          <a:p>
            <a:pPr/>
            <a:r>
              <a:t>Type in or paste your text here</a:t>
            </a:r>
          </a:p>
        </p:txBody>
      </p:sp>
      <p:sp>
        <p:nvSpPr>
          <p:cNvPr id="44" name="Text Placeholder 5"/>
          <p:cNvSpPr/>
          <p:nvPr>
            <p:ph type="body" sz="quarter" idx="19" hasCustomPrompt="1"/>
          </p:nvPr>
        </p:nvSpPr>
        <p:spPr>
          <a:xfrm>
            <a:off x="13906500" y="2948666"/>
            <a:ext cx="628650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edit)  RESULTS</a:t>
            </a:r>
          </a:p>
        </p:txBody>
      </p:sp>
      <p:sp>
        <p:nvSpPr>
          <p:cNvPr id="45" name="Text Placeholder 5"/>
          <p:cNvSpPr/>
          <p:nvPr>
            <p:ph type="body" sz="quarter" idx="20" hasCustomPrompt="1"/>
          </p:nvPr>
        </p:nvSpPr>
        <p:spPr>
          <a:xfrm>
            <a:off x="20575984" y="2948666"/>
            <a:ext cx="6279387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edit)  CONCLUSIONS</a:t>
            </a:r>
          </a:p>
        </p:txBody>
      </p:sp>
      <p:sp>
        <p:nvSpPr>
          <p:cNvPr id="46" name="Text Placeholder 3"/>
          <p:cNvSpPr/>
          <p:nvPr>
            <p:ph type="body" sz="quarter" idx="21" hasCustomPrompt="1"/>
          </p:nvPr>
        </p:nvSpPr>
        <p:spPr>
          <a:xfrm>
            <a:off x="20572838" y="7709372"/>
            <a:ext cx="6279387" cy="479240"/>
          </a:xfrm>
          <a:prstGeom prst="rect">
            <a:avLst/>
          </a:prstGeom>
        </p:spPr>
        <p:txBody>
          <a:bodyPr/>
          <a:lstStyle/>
          <a:p>
            <a:pPr/>
            <a:r>
              <a:t>Type in or paste your text here</a:t>
            </a:r>
          </a:p>
        </p:txBody>
      </p:sp>
      <p:sp>
        <p:nvSpPr>
          <p:cNvPr id="47" name="Text Placeholder 5"/>
          <p:cNvSpPr/>
          <p:nvPr>
            <p:ph type="body" sz="quarter" idx="22" hasCustomPrompt="1"/>
          </p:nvPr>
        </p:nvSpPr>
        <p:spPr>
          <a:xfrm>
            <a:off x="20572838" y="7322011"/>
            <a:ext cx="6287662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edit)  REFERENCES</a:t>
            </a:r>
          </a:p>
        </p:txBody>
      </p:sp>
      <p:sp>
        <p:nvSpPr>
          <p:cNvPr id="48" name="Text Placeholder 5"/>
          <p:cNvSpPr/>
          <p:nvPr>
            <p:ph type="body" sz="quarter" idx="23" hasCustomPrompt="1"/>
          </p:nvPr>
        </p:nvSpPr>
        <p:spPr>
          <a:xfrm>
            <a:off x="20575984" y="12921432"/>
            <a:ext cx="6279387" cy="382519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edit)  ACKNOWLEDGEMENTS  or  CONTACT</a:t>
            </a:r>
          </a:p>
        </p:txBody>
      </p:sp>
      <p:sp>
        <p:nvSpPr>
          <p:cNvPr id="49" name="Text Placeholder 3"/>
          <p:cNvSpPr/>
          <p:nvPr>
            <p:ph type="body" sz="quarter" idx="24" hasCustomPrompt="1"/>
          </p:nvPr>
        </p:nvSpPr>
        <p:spPr>
          <a:xfrm>
            <a:off x="576459" y="8094153"/>
            <a:ext cx="6274923" cy="479240"/>
          </a:xfrm>
          <a:prstGeom prst="rect">
            <a:avLst/>
          </a:prstGeom>
        </p:spPr>
        <p:txBody>
          <a:bodyPr/>
          <a:lstStyle/>
          <a:p>
            <a:pPr/>
            <a:r>
              <a:t>Type in or paste your text here</a:t>
            </a:r>
          </a:p>
        </p:txBody>
      </p:sp>
      <p:sp>
        <p:nvSpPr>
          <p:cNvPr id="50" name="Text Placeholder 3"/>
          <p:cNvSpPr/>
          <p:nvPr>
            <p:ph type="body" sz="quarter" idx="25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1" name="Text Placeholder 3"/>
          <p:cNvSpPr/>
          <p:nvPr>
            <p:ph type="body" sz="quarter" idx="26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2" name="Text Placeholder 3"/>
          <p:cNvSpPr/>
          <p:nvPr>
            <p:ph type="body" sz="quarter" idx="27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3" name="Text Placeholder 3"/>
          <p:cNvSpPr/>
          <p:nvPr>
            <p:ph type="body" sz="quarter" idx="28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4" name="Text Placeholder 3"/>
          <p:cNvSpPr/>
          <p:nvPr>
            <p:ph type="body" sz="quarter" idx="29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5" name="Text Placeholder 3"/>
          <p:cNvSpPr/>
          <p:nvPr>
            <p:ph type="body" sz="quarter" idx="30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6" name="Text Placeholder 3"/>
          <p:cNvSpPr/>
          <p:nvPr>
            <p:ph type="body" sz="quarter" idx="31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7" name="Text Placeholder 3"/>
          <p:cNvSpPr/>
          <p:nvPr>
            <p:ph type="body" sz="quarter" idx="32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8" name="Text Placeholder 3"/>
          <p:cNvSpPr/>
          <p:nvPr>
            <p:ph type="body" sz="quarter" idx="33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59" name="Text Placeholder 3"/>
          <p:cNvSpPr/>
          <p:nvPr>
            <p:ph type="body" sz="quarter" idx="34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60" name="Text Placeholder 3"/>
          <p:cNvSpPr/>
          <p:nvPr>
            <p:ph type="body" sz="quarter" idx="35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61" name="Picture Placeholder 13"/>
          <p:cNvSpPr/>
          <p:nvPr>
            <p:ph type="pic" sz="quarter" idx="36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Picture Placeholder 13"/>
          <p:cNvSpPr/>
          <p:nvPr>
            <p:ph type="pic" sz="quarter" idx="37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Picture Placeholder 13"/>
          <p:cNvSpPr/>
          <p:nvPr>
            <p:ph type="pic" sz="quarter" idx="38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Picture Placeholder 13"/>
          <p:cNvSpPr/>
          <p:nvPr>
            <p:ph type="pic" sz="quarter" idx="39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5" name="Picture Placeholder 13"/>
          <p:cNvSpPr/>
          <p:nvPr>
            <p:ph type="pic" sz="quarter" idx="40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Picture Placeholder 13"/>
          <p:cNvSpPr/>
          <p:nvPr>
            <p:ph type="pic" sz="quarter" idx="41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7" name="Picture Placeholder 13"/>
          <p:cNvSpPr/>
          <p:nvPr>
            <p:ph type="pic" sz="quarter" idx="42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8" name="Picture Placeholder 13"/>
          <p:cNvSpPr/>
          <p:nvPr>
            <p:ph type="pic" sz="quarter" idx="43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9" name="Picture Placeholder 13"/>
          <p:cNvSpPr/>
          <p:nvPr>
            <p:ph type="pic" sz="quarter" idx="44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0" name="Picture Placeholder 13"/>
          <p:cNvSpPr/>
          <p:nvPr>
            <p:ph type="pic" sz="quarter" idx="45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1" name="Text Placeholder 5"/>
          <p:cNvSpPr/>
          <p:nvPr>
            <p:ph type="body" sz="quarter" idx="46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2" name="Text Placeholder 5"/>
          <p:cNvSpPr/>
          <p:nvPr>
            <p:ph type="body" sz="quarter" idx="47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3" name="Text Placeholder 5"/>
          <p:cNvSpPr/>
          <p:nvPr>
            <p:ph type="body" sz="quarter" idx="48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4" name="Text Placeholder 5"/>
          <p:cNvSpPr/>
          <p:nvPr>
            <p:ph type="body" sz="quarter" idx="49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5" name="Text Placeholder 5"/>
          <p:cNvSpPr/>
          <p:nvPr>
            <p:ph type="body" sz="quarter" idx="50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6" name="Text Placeholder 5"/>
          <p:cNvSpPr/>
          <p:nvPr>
            <p:ph type="body" sz="quarter" idx="51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7" name="Text Placeholder 5"/>
          <p:cNvSpPr/>
          <p:nvPr>
            <p:ph type="body" sz="quarter" idx="52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8" name="Text Placeholder 5"/>
          <p:cNvSpPr/>
          <p:nvPr>
            <p:ph type="body" sz="quarter" idx="53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79" name="Text Placeholder 5"/>
          <p:cNvSpPr/>
          <p:nvPr>
            <p:ph type="body" sz="quarter" idx="54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80" name="Text Placeholder 5"/>
          <p:cNvSpPr/>
          <p:nvPr>
            <p:ph type="body" sz="quarter" idx="55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81" name="Text Placeholder 5"/>
          <p:cNvSpPr/>
          <p:nvPr>
            <p:ph type="body" sz="quarter" idx="56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82" name="Text Placeholder 5"/>
          <p:cNvSpPr/>
          <p:nvPr>
            <p:ph type="body" sz="quarter" idx="57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83" name="Text Placeholder 5"/>
          <p:cNvSpPr/>
          <p:nvPr>
            <p:ph type="body" sz="quarter" idx="58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2C3F71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84" name="Text Placeholder 5"/>
          <p:cNvSpPr/>
          <p:nvPr>
            <p:ph type="body" sz="quarter" idx="59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85" name="Text Placeholder 76"/>
          <p:cNvSpPr/>
          <p:nvPr>
            <p:ph type="body" sz="quarter" idx="60" hasCustomPrompt="1"/>
          </p:nvPr>
        </p:nvSpPr>
        <p:spPr>
          <a:xfrm>
            <a:off x="3662361" y="1078170"/>
            <a:ext cx="20107278" cy="598231"/>
          </a:xfrm>
          <a:prstGeom prst="rect">
            <a:avLst/>
          </a:prstGeom>
        </p:spPr>
        <p:txBody>
          <a:bodyPr lIns="45719" tIns="45719" rIns="45719" bIns="45719"/>
          <a:lstStyle>
            <a:lvl1pPr marL="931074" indent="-931074" algn="ctr" defTabSz="2482863">
              <a:spcBef>
                <a:spcPts val="800"/>
              </a:spcBef>
              <a:defRPr sz="3564">
                <a:solidFill>
                  <a:srgbClr val="002855"/>
                </a:solidFill>
              </a:defRPr>
            </a:lvl1pPr>
          </a:lstStyle>
          <a:p>
            <a:pPr/>
            <a:r>
              <a:t>Click here to add authors</a:t>
            </a:r>
          </a:p>
        </p:txBody>
      </p:sp>
      <p:sp>
        <p:nvSpPr>
          <p:cNvPr id="86" name="Text Placeholder 76"/>
          <p:cNvSpPr/>
          <p:nvPr>
            <p:ph type="body" sz="quarter" idx="61" hasCustomPrompt="1"/>
          </p:nvPr>
        </p:nvSpPr>
        <p:spPr>
          <a:xfrm>
            <a:off x="3662361" y="1676399"/>
            <a:ext cx="20107278" cy="634556"/>
          </a:xfrm>
          <a:prstGeom prst="rect">
            <a:avLst/>
          </a:prstGeom>
        </p:spPr>
        <p:txBody>
          <a:bodyPr lIns="45719" tIns="45719" rIns="45719" bIns="45719"/>
          <a:lstStyle>
            <a:lvl1pPr marL="940479" indent="-940479" algn="ctr">
              <a:spcBef>
                <a:spcPts val="600"/>
              </a:spcBef>
              <a:defRPr sz="2800">
                <a:solidFill>
                  <a:srgbClr val="002855"/>
                </a:solidFill>
              </a:defRPr>
            </a:lvl1pPr>
          </a:lstStyle>
          <a:p>
            <a:pPr/>
            <a:r>
              <a:t>Click here to add affiliations</a:t>
            </a:r>
          </a:p>
        </p:txBody>
      </p:sp>
      <p:sp>
        <p:nvSpPr>
          <p:cNvPr id="87" name="Text Placeholder 76"/>
          <p:cNvSpPr/>
          <p:nvPr>
            <p:ph type="body" sz="quarter" idx="62" hasCustomPrompt="1"/>
          </p:nvPr>
        </p:nvSpPr>
        <p:spPr>
          <a:xfrm>
            <a:off x="3662361" y="232386"/>
            <a:ext cx="20107278" cy="834414"/>
          </a:xfrm>
          <a:prstGeom prst="rect">
            <a:avLst/>
          </a:prstGeom>
        </p:spPr>
        <p:txBody>
          <a:bodyPr lIns="45719" tIns="45719" rIns="45719" bIns="45719"/>
          <a:lstStyle>
            <a:lvl1pPr marL="940479" indent="-940479" algn="ctr">
              <a:spcBef>
                <a:spcPts val="1100"/>
              </a:spcBef>
              <a:defRPr sz="4800">
                <a:solidFill>
                  <a:srgbClr val="002855"/>
                </a:solidFill>
              </a:defRPr>
            </a:lvl1pPr>
          </a:lstStyle>
          <a:p>
            <a:pPr/>
            <a:r>
              <a:t>Click here to add title</a:t>
            </a:r>
          </a:p>
        </p:txBody>
      </p:sp>
      <p:sp>
        <p:nvSpPr>
          <p:cNvPr id="88" name="Text Placeholder 3"/>
          <p:cNvSpPr/>
          <p:nvPr>
            <p:ph type="body" sz="quarter" idx="63" hasCustomPrompt="1"/>
          </p:nvPr>
        </p:nvSpPr>
        <p:spPr>
          <a:xfrm>
            <a:off x="20572840" y="3341566"/>
            <a:ext cx="6282531" cy="479240"/>
          </a:xfrm>
          <a:prstGeom prst="rect">
            <a:avLst/>
          </a:prstGeom>
        </p:spPr>
        <p:txBody>
          <a:bodyPr/>
          <a:lstStyle/>
          <a:p>
            <a:pPr/>
            <a:r>
              <a:t>Type in or paste your text here</a:t>
            </a:r>
          </a:p>
        </p:txBody>
      </p:sp>
      <p:sp>
        <p:nvSpPr>
          <p:cNvPr id="89" name="Text Placeholder 3"/>
          <p:cNvSpPr/>
          <p:nvPr>
            <p:ph type="body" sz="quarter" idx="64" hasCustomPrompt="1"/>
          </p:nvPr>
        </p:nvSpPr>
        <p:spPr>
          <a:xfrm>
            <a:off x="20572838" y="13303950"/>
            <a:ext cx="6279387" cy="479240"/>
          </a:xfrm>
          <a:prstGeom prst="rect">
            <a:avLst/>
          </a:prstGeom>
        </p:spPr>
        <p:txBody>
          <a:bodyPr/>
          <a:lstStyle/>
          <a:p>
            <a:pPr/>
            <a:r>
              <a:t>Type in or paste your text here</a:t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 Box 14"/>
          <p:cNvSpPr txBox="1"/>
          <p:nvPr/>
        </p:nvSpPr>
        <p:spPr>
          <a:xfrm>
            <a:off x="964769" y="16116300"/>
            <a:ext cx="1519466" cy="205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069" tIns="26069" rIns="26069" bIns="26069">
            <a:spAutoFit/>
          </a:bodyPr>
          <a:lstStyle/>
          <a:p>
            <a:pPr>
              <a:lnSpc>
                <a:spcPct val="65000"/>
              </a:lnSpc>
              <a:spcBef>
                <a:spcPts val="100"/>
              </a:spcBef>
              <a:defRPr b="1" sz="300">
                <a:solidFill>
                  <a:srgbClr val="BFBFBF"/>
                </a:solidFill>
              </a:defRPr>
            </a:pPr>
            <a:r>
              <a:t>RESEARCH POSTER PRESENTATION DESIGN © 2012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lnSpc>
                <a:spcPct val="65000"/>
              </a:lnSpc>
              <a:spcBef>
                <a:spcPts val="300"/>
              </a:spcBef>
              <a:defRPr b="1" sz="600">
                <a:solidFill>
                  <a:srgbClr val="BFBFBF"/>
                </a:solidFill>
              </a:defRPr>
            </a:pPr>
            <a:r>
              <a:t>www.PosterPresentations.com</a:t>
            </a:r>
          </a:p>
        </p:txBody>
      </p:sp>
      <p:grpSp>
        <p:nvGrpSpPr>
          <p:cNvPr id="101" name="Group 1"/>
          <p:cNvGrpSpPr/>
          <p:nvPr/>
        </p:nvGrpSpPr>
        <p:grpSpPr>
          <a:xfrm>
            <a:off x="572987" y="2628900"/>
            <a:ext cx="26286025" cy="13373100"/>
            <a:chOff x="0" y="0"/>
            <a:chExt cx="26286023" cy="13373100"/>
          </a:xfrm>
        </p:grpSpPr>
        <p:sp>
          <p:nvSpPr>
            <p:cNvPr id="98" name="Rectangle 33"/>
            <p:cNvSpPr/>
            <p:nvPr/>
          </p:nvSpPr>
          <p:spPr>
            <a:xfrm>
              <a:off x="-1" y="0"/>
              <a:ext cx="8490858" cy="13373100"/>
            </a:xfrm>
            <a:prstGeom prst="roundRect">
              <a:avLst>
                <a:gd name="adj" fmla="val 2983"/>
              </a:avLst>
            </a:prstGeom>
            <a:solidFill>
              <a:srgbClr val="F2F2F2"/>
            </a:solidFill>
            <a:ln w="9525" cap="flat">
              <a:solidFill>
                <a:srgbClr val="4E5B6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Calibri"/>
                </a:defRPr>
              </a:pPr>
            </a:p>
          </p:txBody>
        </p:sp>
        <p:sp>
          <p:nvSpPr>
            <p:cNvPr id="99" name="Rectangle 33"/>
            <p:cNvSpPr/>
            <p:nvPr/>
          </p:nvSpPr>
          <p:spPr>
            <a:xfrm>
              <a:off x="8897584" y="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rgbClr val="F2F2F2"/>
            </a:solidFill>
            <a:ln w="9525" cap="flat">
              <a:solidFill>
                <a:srgbClr val="4E5B6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Calibri"/>
                </a:defRPr>
              </a:pPr>
            </a:p>
          </p:txBody>
        </p:sp>
        <p:sp>
          <p:nvSpPr>
            <p:cNvPr id="100" name="Rectangle 33"/>
            <p:cNvSpPr/>
            <p:nvPr/>
          </p:nvSpPr>
          <p:spPr>
            <a:xfrm>
              <a:off x="17795166" y="0"/>
              <a:ext cx="8490858" cy="13373100"/>
            </a:xfrm>
            <a:prstGeom prst="roundRect">
              <a:avLst>
                <a:gd name="adj" fmla="val 2983"/>
              </a:avLst>
            </a:prstGeom>
            <a:solidFill>
              <a:srgbClr val="F2F2F2"/>
            </a:solidFill>
            <a:ln w="9525" cap="flat">
              <a:solidFill>
                <a:srgbClr val="4E5B6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Calibri"/>
                </a:defRPr>
              </a:pPr>
            </a:p>
          </p:txBody>
        </p:sp>
      </p:grpSp>
      <p:grpSp>
        <p:nvGrpSpPr>
          <p:cNvPr id="104" name="Rectangle 22"/>
          <p:cNvGrpSpPr/>
          <p:nvPr/>
        </p:nvGrpSpPr>
        <p:grpSpPr>
          <a:xfrm>
            <a:off x="-6501494" y="-9798"/>
            <a:ext cx="6281540" cy="16459201"/>
            <a:chOff x="0" y="0"/>
            <a:chExt cx="6281539" cy="16459200"/>
          </a:xfrm>
        </p:grpSpPr>
        <p:sp>
          <p:nvSpPr>
            <p:cNvPr id="102" name="Rectangle"/>
            <p:cNvSpPr/>
            <p:nvPr/>
          </p:nvSpPr>
          <p:spPr>
            <a:xfrm>
              <a:off x="-1" y="0"/>
              <a:ext cx="6281541" cy="16459200"/>
            </a:xfrm>
            <a:prstGeom prst="rect">
              <a:avLst/>
            </a:prstGeom>
            <a:solidFill>
              <a:srgbClr val="0D0D0D"/>
            </a:solidFill>
            <a:ln w="25400" cap="flat">
              <a:solidFill>
                <a:srgbClr val="5D992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03" name="QUICK DESIGN GUIDE…"/>
            <p:cNvSpPr txBox="1"/>
            <p:nvPr/>
          </p:nvSpPr>
          <p:spPr>
            <a:xfrm>
              <a:off x="-1" y="104497"/>
              <a:ext cx="6281541" cy="15728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4497" tIns="104497" rIns="104497" bIns="104497" numCol="1" anchor="t">
              <a:spAutoFit/>
            </a:bodyPr>
            <a:lstStyle/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QUICK DESIGN GUIDE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algn="ctr">
                <a:defRPr b="1" sz="23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(--THIS SECTION DOES NOT PRINT--)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PowerPoint 2007 template produces a 36”x60” professional  poster. You can use it to create your research poster and save valuable time placing titles, subtitles, text, and graphics. 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We provide a series of online tutorials that will guide you through the poster design process and answer your poster production questions.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view our template tutorials, go online to </a:t>
              </a:r>
              <a:r>
                <a:rPr b="1">
                  <a:solidFill>
                    <a:srgbClr val="FFFF00"/>
                  </a:solidFill>
                </a:rPr>
                <a:t>PosterPresentations.com </a:t>
              </a:r>
              <a:r>
                <a:t>and click on </a:t>
              </a:r>
              <a:r>
                <a:rPr>
                  <a:solidFill>
                    <a:srgbClr val="FFFF00"/>
                  </a:solidFill>
                </a:rPr>
                <a:t>HELP DESK.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When you are ready to  print your poster, go online to</a:t>
              </a:r>
              <a:r>
                <a:rPr sz="2000"/>
                <a:t> </a:t>
              </a:r>
              <a:r>
                <a:rPr b="1" sz="2400">
                  <a:solidFill>
                    <a:srgbClr val="FFFF00"/>
                  </a:solidFill>
                </a:rPr>
                <a:t>PosterPresentations.com</a:t>
              </a:r>
              <a:r>
                <a:rPr b="1" sz="2400"/>
                <a:t>.</a:t>
              </a:r>
              <a:br>
                <a:rPr b="1" sz="2400"/>
              </a:br>
            </a:p>
            <a:p>
              <a:pPr defTabSz="3765639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Need Assistance?  </a:t>
              </a:r>
              <a:r>
                <a:rPr sz="2400">
                  <a:solidFill>
                    <a:srgbClr val="FFFF00"/>
                  </a:solidFill>
                </a:rPr>
                <a:t>Call  us at 1.866.649.3004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508125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 </a:t>
              </a:r>
              <a:endParaRPr b="1" sz="2300">
                <a:solidFill>
                  <a:srgbClr val="FFFF00"/>
                </a:solidFill>
              </a:endParaRPr>
            </a:p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Object Placeholders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Using the placeholders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add text, click inside a placeholder on the poster and type or paste your text.  To move a placeholder, click it </a:t>
              </a:r>
              <a:r>
                <a:rPr u="sng"/>
                <a:t>once</a:t>
              </a:r>
              <a:r>
                <a:t> (to select it).  Place your cursor on its frame, and your cursor will change to this symbol       .  Click </a:t>
              </a:r>
              <a:r>
                <a:rPr u="sng"/>
                <a:t>once</a:t>
              </a:r>
              <a:r>
                <a:t> and drag it to a new location where you can resize it.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Section Header placeholder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Click and drag this preformatted section header placeholder to the poster area to add another section header. Use section headers to separate topics or concepts within your presentation.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Text placeholder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Move this preformatted text placeholder to the poster to add a new body of text.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Picture placeholder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Move this graphic placeholder onto your poster, size it first, and then click it to add a picture to the poster.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sp>
        <p:nvSpPr>
          <p:cNvPr id="105" name="Rectangle 24"/>
          <p:cNvSpPr/>
          <p:nvPr/>
        </p:nvSpPr>
        <p:spPr>
          <a:xfrm>
            <a:off x="-6481554" y="11860086"/>
            <a:ext cx="6261600" cy="388621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pic>
        <p:nvPicPr>
          <p:cNvPr id="10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432959" y="7952471"/>
            <a:ext cx="369095" cy="219076"/>
          </a:xfrm>
          <a:prstGeom prst="rect">
            <a:avLst/>
          </a:prstGeom>
          <a:ln>
            <a:solidFill>
              <a:srgbClr val="000000"/>
            </a:solidFill>
            <a:miter/>
          </a:ln>
        </p:spPr>
      </p:pic>
      <p:grpSp>
        <p:nvGrpSpPr>
          <p:cNvPr id="110" name="Group 37"/>
          <p:cNvGrpSpPr/>
          <p:nvPr/>
        </p:nvGrpSpPr>
        <p:grpSpPr>
          <a:xfrm>
            <a:off x="-6223790" y="15575235"/>
            <a:ext cx="5771524" cy="644182"/>
            <a:chOff x="0" y="0"/>
            <a:chExt cx="5771522" cy="644180"/>
          </a:xfrm>
        </p:grpSpPr>
        <p:sp>
          <p:nvSpPr>
            <p:cNvPr id="107" name="Rounded Rectangle 39"/>
            <p:cNvSpPr/>
            <p:nvPr/>
          </p:nvSpPr>
          <p:spPr>
            <a:xfrm>
              <a:off x="0" y="0"/>
              <a:ext cx="5771523" cy="64418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388899">
                <a:defRPr sz="86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Calibri"/>
                </a:defRPr>
              </a:pPr>
            </a:p>
          </p:txBody>
        </p:sp>
        <p:pic>
          <p:nvPicPr>
            <p:cNvPr id="108" name="Picture 40" descr="Picture 40">
              <a:hlinkClick r:id="rId3" invalidUrl="" action="" tgtFrame="" tooltip="" history="1" highlightClick="0" endSnd="0"/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8311" y="42866"/>
              <a:ext cx="540096" cy="5400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9" name="TextBox 32"/>
            <p:cNvSpPr txBox="1"/>
            <p:nvPr/>
          </p:nvSpPr>
          <p:spPr>
            <a:xfrm>
              <a:off x="695564" y="59086"/>
              <a:ext cx="5030241" cy="497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4388899">
                <a:defRPr sz="1400">
                  <a:solidFill>
                    <a:srgbClr val="4E5B6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Student discounts are available on our Facebook page. </a:t>
              </a:r>
              <a:endParaRPr sz="8600">
                <a:latin typeface="+mj-lt"/>
                <a:ea typeface="+mj-ea"/>
                <a:cs typeface="+mj-cs"/>
                <a:sym typeface="Calibri"/>
              </a:endParaRPr>
            </a:p>
            <a:p>
              <a:pPr defTabSz="4388899">
                <a:defRPr sz="1400">
                  <a:solidFill>
                    <a:srgbClr val="4E5B6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Go to </a:t>
              </a:r>
              <a:r>
                <a:rPr u="sng"/>
                <a:t>PosterPresentations.com</a:t>
              </a:r>
              <a:r>
                <a:t> and click on the FB icon.</a:t>
              </a:r>
            </a:p>
          </p:txBody>
        </p:sp>
      </p:grpSp>
      <p:sp>
        <p:nvSpPr>
          <p:cNvPr id="111" name="Straight Connector 43"/>
          <p:cNvSpPr/>
          <p:nvPr/>
        </p:nvSpPr>
        <p:spPr>
          <a:xfrm>
            <a:off x="-6472918" y="5874671"/>
            <a:ext cx="6281540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Rectangle 44"/>
          <p:cNvSpPr/>
          <p:nvPr/>
        </p:nvSpPr>
        <p:spPr>
          <a:xfrm>
            <a:off x="-6491524" y="10199647"/>
            <a:ext cx="6261601" cy="388621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grpSp>
        <p:nvGrpSpPr>
          <p:cNvPr id="115" name="Rectangle 45"/>
          <p:cNvGrpSpPr/>
          <p:nvPr/>
        </p:nvGrpSpPr>
        <p:grpSpPr>
          <a:xfrm>
            <a:off x="27638827" y="-1"/>
            <a:ext cx="6281540" cy="16638913"/>
            <a:chOff x="0" y="0"/>
            <a:chExt cx="6281539" cy="16638911"/>
          </a:xfrm>
        </p:grpSpPr>
        <p:sp>
          <p:nvSpPr>
            <p:cNvPr id="113" name="Rectangle"/>
            <p:cNvSpPr/>
            <p:nvPr/>
          </p:nvSpPr>
          <p:spPr>
            <a:xfrm>
              <a:off x="0" y="0"/>
              <a:ext cx="6281540" cy="16459200"/>
            </a:xfrm>
            <a:prstGeom prst="rect">
              <a:avLst/>
            </a:prstGeom>
            <a:solidFill>
              <a:srgbClr val="0D0D0D"/>
            </a:solidFill>
            <a:ln w="25400" cap="flat">
              <a:solidFill>
                <a:srgbClr val="5D992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ts val="2100"/>
                </a:lnSpc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14" name="QUICK TIPS…"/>
            <p:cNvSpPr txBox="1"/>
            <p:nvPr/>
          </p:nvSpPr>
          <p:spPr>
            <a:xfrm>
              <a:off x="0" y="104497"/>
              <a:ext cx="6281540" cy="165344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4497" tIns="104497" rIns="104497" bIns="104497" numCol="1" anchor="t">
              <a:spAutoFit/>
            </a:bodyPr>
            <a:lstStyle/>
            <a:p>
              <a:pPr algn="ctr">
                <a:lnSpc>
                  <a:spcPts val="2400"/>
                </a:lnSpc>
                <a:defRPr b="1" sz="24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QUICK TIPS</a:t>
              </a:r>
            </a:p>
            <a:p>
              <a:pPr algn="ctr">
                <a:lnSpc>
                  <a:spcPts val="2400"/>
                </a:lnSpc>
                <a:defRPr b="1" sz="24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(--THIS SECTION DOES NOT PRINT--)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PowerPoint template requires basic PowerPoint (version 2007 or newer) skills. Below is a list of commonly asked questions specific to this template. </a:t>
              </a:r>
              <a:br/>
              <a:r>
                <a:t>If you are using an older version of PowerPoint some template features may not work properly.</a:t>
              </a:r>
              <a:endParaRPr b="1" sz="2400">
                <a:solidFill>
                  <a:srgbClr val="FFFF00"/>
                </a:solidFill>
              </a:endParaRPr>
            </a:p>
            <a:p>
              <a:pPr defTabSz="3134779">
                <a:lnSpc>
                  <a:spcPts val="2100"/>
                </a:lnSpc>
                <a:defRPr b="1" sz="24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lnSpc>
                  <a:spcPts val="2100"/>
                </a:lnSpc>
                <a:defRPr b="1" sz="24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Template FAQs</a:t>
              </a:r>
              <a:endParaRPr sz="1800"/>
            </a:p>
            <a:p>
              <a:pPr algn="ctr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Verifying the quality of your graphics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  </a:r>
              <a:br/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Modifying the layout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template has four different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column layouts.   </a:t>
              </a:r>
              <a:r>
                <a:rPr u="sng"/>
                <a:t>Right-click</a:t>
              </a:r>
              <a:r>
                <a:t>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your mouse on the background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and click on LAYOUT to see the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 layout options.  The columns in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the provided layouts are fixed and cannot be moved but advanced users can modify any layout by going to VIEW and then SLIDE MASTER.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Importing text and graphics from external sources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TEXT: </a:t>
              </a:r>
              <a:r>
                <a:rPr b="0" u="none"/>
                <a:t>Paste or type your text into a pre-existing placeholder or drag in a new placeholder from the left side of the template. Move it anywhere as needed.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PHOTOS: </a:t>
              </a:r>
              <a:r>
                <a:rPr b="0" u="none"/>
                <a:t>Drag in a picture placeholder, size it </a:t>
              </a:r>
              <a:r>
                <a:rPr b="0"/>
                <a:t>first</a:t>
              </a:r>
              <a:r>
                <a:rPr b="0" u="none"/>
                <a:t>, click in it and insert a photo from the menu.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TABLES: </a:t>
              </a:r>
              <a:r>
                <a:rPr b="0" u="none"/>
                <a:t>You can copy and paste a table from an external document onto this poster template. To adjust the way the text fits within the cells of a table that has been pasted, </a:t>
              </a:r>
              <a:r>
                <a:rPr b="0"/>
                <a:t>right-click</a:t>
              </a:r>
              <a:r>
                <a:rPr b="0" u="none"/>
                <a:t> on the table, click FORMAT SHAPE  then click on TEXT BOX and change the INTERNAL MARGIN values to 0.25.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Modifying the color scheme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change the color scheme of this template go to the DESIGN menu and click on COLORS. You can choose from the provided color combinations or create your own.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313477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lnSpc>
                  <a:spcPts val="2100"/>
                </a:lnSpc>
                <a:defRPr b="1"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b="1" sz="12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pic>
        <p:nvPicPr>
          <p:cNvPr id="116" name="Picture 2" descr="Picture 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307316" y="6276070"/>
            <a:ext cx="2438881" cy="1258464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TextBox 47"/>
          <p:cNvSpPr txBox="1"/>
          <p:nvPr/>
        </p:nvSpPr>
        <p:spPr>
          <a:xfrm>
            <a:off x="27903130" y="15329051"/>
            <a:ext cx="5672931" cy="978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123" tIns="26123" rIns="26123" bIns="26123">
            <a:spAutoFit/>
          </a:bodyPr>
          <a:lstStyle/>
          <a:p>
            <a:pPr>
              <a:lnSpc>
                <a:spcPts val="1800"/>
              </a:lnSpc>
              <a:defRPr sz="20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© 2013 PosterPresentations.com</a:t>
            </a:r>
            <a:br/>
            <a:r>
              <a:t>    </a:t>
            </a:r>
            <a:r>
              <a:rPr sz="1800"/>
              <a:t>2117 Fourth Street , Unit C</a:t>
            </a:r>
            <a:br>
              <a:rPr sz="1800"/>
            </a:br>
            <a:r>
              <a:rPr sz="1800"/>
              <a:t>    Berkeley  CA  94710</a:t>
            </a:r>
            <a:br>
              <a:rPr sz="1800"/>
            </a:br>
            <a:r>
              <a:rPr sz="1800"/>
              <a:t>    </a:t>
            </a:r>
            <a:r>
              <a:rPr b="1" sz="1800">
                <a:solidFill>
                  <a:srgbClr val="FFFF00"/>
                </a:solidFill>
              </a:rPr>
              <a:t>posterpresenter@gmail.com</a:t>
            </a:r>
          </a:p>
        </p:txBody>
      </p:sp>
      <p:sp>
        <p:nvSpPr>
          <p:cNvPr id="118" name="Straight Connector 48"/>
          <p:cNvSpPr/>
          <p:nvPr/>
        </p:nvSpPr>
        <p:spPr>
          <a:xfrm>
            <a:off x="27638827" y="2544195"/>
            <a:ext cx="6281541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9" name="Straight Connector 49"/>
          <p:cNvSpPr/>
          <p:nvPr/>
        </p:nvSpPr>
        <p:spPr>
          <a:xfrm>
            <a:off x="27638827" y="15144749"/>
            <a:ext cx="6281541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20" name="Rectangle 36"/>
          <p:cNvSpPr/>
          <p:nvPr/>
        </p:nvSpPr>
        <p:spPr>
          <a:xfrm>
            <a:off x="0" y="0"/>
            <a:ext cx="27432000" cy="2400300"/>
          </a:xfrm>
          <a:prstGeom prst="rect">
            <a:avLst/>
          </a:prstGeom>
          <a:gradFill>
            <a:gsLst>
              <a:gs pos="0">
                <a:srgbClr val="A7D6FF"/>
              </a:gs>
              <a:gs pos="73000">
                <a:srgbClr val="FFFFFF"/>
              </a:gs>
            </a:gsLst>
            <a:lin ang="5400000"/>
          </a:gradFill>
          <a:ln>
            <a:solidFill>
              <a:srgbClr val="002855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pic>
        <p:nvPicPr>
          <p:cNvPr id="121" name="Picture 2" descr="Picture 2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48640" y="615970"/>
            <a:ext cx="2761492" cy="1261876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ext Box 14"/>
          <p:cNvSpPr txBox="1"/>
          <p:nvPr/>
        </p:nvSpPr>
        <p:spPr>
          <a:xfrm>
            <a:off x="944450" y="16156939"/>
            <a:ext cx="1519466" cy="205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069" tIns="26069" rIns="26069" bIns="26069">
            <a:spAutoFit/>
          </a:bodyPr>
          <a:lstStyle/>
          <a:p>
            <a:pPr>
              <a:lnSpc>
                <a:spcPct val="65000"/>
              </a:lnSpc>
              <a:spcBef>
                <a:spcPts val="100"/>
              </a:spcBef>
              <a:defRPr b="1" sz="300">
                <a:solidFill>
                  <a:srgbClr val="808080"/>
                </a:solidFill>
              </a:defRPr>
            </a:pPr>
            <a:r>
              <a:t>RESEARCH POSTER PRESENTATION DESIGN © 2012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lnSpc>
                <a:spcPct val="65000"/>
              </a:lnSpc>
              <a:spcBef>
                <a:spcPts val="300"/>
              </a:spcBef>
              <a:defRPr b="1" sz="600">
                <a:solidFill>
                  <a:srgbClr val="808080"/>
                </a:solidFill>
              </a:defRPr>
            </a:pPr>
            <a:r>
              <a:t>www.PosterPresentations.com</a:t>
            </a:r>
          </a:p>
        </p:txBody>
      </p:sp>
      <p:sp>
        <p:nvSpPr>
          <p:cNvPr id="123" name="Body Level One…"/>
          <p:cNvSpPr txBox="1"/>
          <p:nvPr>
            <p:ph type="body" sz="quarter" idx="1" hasCustomPrompt="1"/>
          </p:nvPr>
        </p:nvSpPr>
        <p:spPr>
          <a:xfrm>
            <a:off x="565115" y="3354108"/>
            <a:ext cx="8494550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defRPr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defRPr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defRPr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defRPr>
                <a:latin typeface="Trebuchet MS"/>
                <a:ea typeface="Trebuchet MS"/>
                <a:cs typeface="Trebuchet MS"/>
                <a:sym typeface="Trebuchet MS"/>
              </a:defRPr>
            </a:lvl5pPr>
          </a:lstStyle>
          <a:p>
            <a:pPr/>
            <a:r>
              <a:t>Type in or paste your text here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4" name="Text Placeholder 5"/>
          <p:cNvSpPr/>
          <p:nvPr>
            <p:ph type="body" sz="quarter" idx="13" hasCustomPrompt="1"/>
          </p:nvPr>
        </p:nvSpPr>
        <p:spPr>
          <a:xfrm>
            <a:off x="576461" y="2946899"/>
            <a:ext cx="8483204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INTRODUCTION or ABSTRACT</a:t>
            </a:r>
          </a:p>
        </p:txBody>
      </p:sp>
      <p:sp>
        <p:nvSpPr>
          <p:cNvPr id="125" name="Text Placeholder 3"/>
          <p:cNvSpPr/>
          <p:nvPr>
            <p:ph type="body" sz="quarter" idx="14" hasCustomPrompt="1"/>
          </p:nvPr>
        </p:nvSpPr>
        <p:spPr>
          <a:xfrm>
            <a:off x="576460" y="9035723"/>
            <a:ext cx="8495542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126" name="Text Placeholder 5"/>
          <p:cNvSpPr/>
          <p:nvPr>
            <p:ph type="body" sz="quarter" idx="15" hasCustomPrompt="1"/>
          </p:nvPr>
        </p:nvSpPr>
        <p:spPr>
          <a:xfrm>
            <a:off x="588798" y="8644569"/>
            <a:ext cx="8483205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OBJECTIVES</a:t>
            </a:r>
          </a:p>
        </p:txBody>
      </p:sp>
      <p:sp>
        <p:nvSpPr>
          <p:cNvPr id="127" name="Text Placeholder 3"/>
          <p:cNvSpPr/>
          <p:nvPr>
            <p:ph type="body" sz="quarter" idx="16" hasCustomPrompt="1"/>
          </p:nvPr>
        </p:nvSpPr>
        <p:spPr>
          <a:xfrm>
            <a:off x="9471421" y="10733345"/>
            <a:ext cx="8482211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128" name="Text Placeholder 5"/>
          <p:cNvSpPr/>
          <p:nvPr>
            <p:ph type="body" sz="quarter" idx="17" hasCustomPrompt="1"/>
          </p:nvPr>
        </p:nvSpPr>
        <p:spPr>
          <a:xfrm>
            <a:off x="9471421" y="10309786"/>
            <a:ext cx="8482211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MATERIALS &amp; METHODS</a:t>
            </a:r>
          </a:p>
        </p:txBody>
      </p:sp>
      <p:sp>
        <p:nvSpPr>
          <p:cNvPr id="129" name="Text Placeholder 3"/>
          <p:cNvSpPr/>
          <p:nvPr>
            <p:ph type="body" sz="quarter" idx="18" hasCustomPrompt="1"/>
          </p:nvPr>
        </p:nvSpPr>
        <p:spPr>
          <a:xfrm>
            <a:off x="9476384" y="3378398"/>
            <a:ext cx="8482210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130" name="Text Placeholder 5"/>
          <p:cNvSpPr/>
          <p:nvPr>
            <p:ph type="body" sz="quarter" idx="19" hasCustomPrompt="1"/>
          </p:nvPr>
        </p:nvSpPr>
        <p:spPr>
          <a:xfrm>
            <a:off x="9471421" y="2946899"/>
            <a:ext cx="8487173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RESULTS</a:t>
            </a:r>
          </a:p>
        </p:txBody>
      </p:sp>
      <p:sp>
        <p:nvSpPr>
          <p:cNvPr id="131" name="Text Placeholder 5"/>
          <p:cNvSpPr/>
          <p:nvPr>
            <p:ph type="body" sz="quarter" idx="20" hasCustomPrompt="1"/>
          </p:nvPr>
        </p:nvSpPr>
        <p:spPr>
          <a:xfrm>
            <a:off x="18372337" y="2946899"/>
            <a:ext cx="8485019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CONCLUSIONS</a:t>
            </a:r>
          </a:p>
        </p:txBody>
      </p:sp>
      <p:sp>
        <p:nvSpPr>
          <p:cNvPr id="132" name="Text Placeholder 3"/>
          <p:cNvSpPr/>
          <p:nvPr>
            <p:ph type="body" sz="quarter" idx="21" hasCustomPrompt="1"/>
          </p:nvPr>
        </p:nvSpPr>
        <p:spPr>
          <a:xfrm>
            <a:off x="18372337" y="3354108"/>
            <a:ext cx="8485019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133" name="Text Placeholder 5"/>
          <p:cNvSpPr/>
          <p:nvPr>
            <p:ph type="body" sz="quarter" idx="22" hasCustomPrompt="1"/>
          </p:nvPr>
        </p:nvSpPr>
        <p:spPr>
          <a:xfrm>
            <a:off x="18372337" y="8628515"/>
            <a:ext cx="8485019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REFERENCES</a:t>
            </a:r>
          </a:p>
        </p:txBody>
      </p:sp>
      <p:sp>
        <p:nvSpPr>
          <p:cNvPr id="134" name="Text Placeholder 3"/>
          <p:cNvSpPr/>
          <p:nvPr>
            <p:ph type="body" sz="quarter" idx="23" hasCustomPrompt="1"/>
          </p:nvPr>
        </p:nvSpPr>
        <p:spPr>
          <a:xfrm>
            <a:off x="18369191" y="9056044"/>
            <a:ext cx="8488165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135" name="Text Placeholder 5"/>
          <p:cNvSpPr/>
          <p:nvPr>
            <p:ph type="body" sz="quarter" idx="24" hasCustomPrompt="1"/>
          </p:nvPr>
        </p:nvSpPr>
        <p:spPr>
          <a:xfrm>
            <a:off x="18372337" y="12862783"/>
            <a:ext cx="8485019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ACKNOWLEDGEMENTS  or  CONTACT</a:t>
            </a:r>
          </a:p>
        </p:txBody>
      </p:sp>
      <p:sp>
        <p:nvSpPr>
          <p:cNvPr id="136" name="Text Placeholder 3"/>
          <p:cNvSpPr/>
          <p:nvPr>
            <p:ph type="body" sz="quarter" idx="25" hasCustomPrompt="1"/>
          </p:nvPr>
        </p:nvSpPr>
        <p:spPr>
          <a:xfrm>
            <a:off x="18372337" y="13290311"/>
            <a:ext cx="8488164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137" name="Picture Placeholder 13"/>
          <p:cNvSpPr/>
          <p:nvPr>
            <p:ph type="pic" sz="quarter" idx="26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8" name="Picture Placeholder 13"/>
          <p:cNvSpPr/>
          <p:nvPr>
            <p:ph type="pic" sz="quarter" idx="27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9" name="Text Placeholder 76"/>
          <p:cNvSpPr/>
          <p:nvPr>
            <p:ph type="body" sz="quarter" idx="28" hasCustomPrompt="1"/>
          </p:nvPr>
        </p:nvSpPr>
        <p:spPr>
          <a:xfrm>
            <a:off x="3662361" y="1078170"/>
            <a:ext cx="20107278" cy="598231"/>
          </a:xfrm>
          <a:prstGeom prst="rect">
            <a:avLst/>
          </a:prstGeom>
        </p:spPr>
        <p:txBody>
          <a:bodyPr lIns="45719" tIns="45719" rIns="45719" bIns="45719"/>
          <a:lstStyle>
            <a:lvl1pPr marL="931074" indent="-931074" algn="ctr" defTabSz="2482863">
              <a:spcBef>
                <a:spcPts val="800"/>
              </a:spcBef>
              <a:defRPr sz="3564">
                <a:solidFill>
                  <a:srgbClr val="002855"/>
                </a:solidFill>
              </a:defRPr>
            </a:lvl1pPr>
          </a:lstStyle>
          <a:p>
            <a:pPr/>
            <a:r>
              <a:t>Click here to add authors</a:t>
            </a:r>
          </a:p>
        </p:txBody>
      </p:sp>
      <p:sp>
        <p:nvSpPr>
          <p:cNvPr id="140" name="Text Placeholder 76"/>
          <p:cNvSpPr/>
          <p:nvPr>
            <p:ph type="body" sz="quarter" idx="29" hasCustomPrompt="1"/>
          </p:nvPr>
        </p:nvSpPr>
        <p:spPr>
          <a:xfrm>
            <a:off x="3662361" y="1676399"/>
            <a:ext cx="20107278" cy="634556"/>
          </a:xfrm>
          <a:prstGeom prst="rect">
            <a:avLst/>
          </a:prstGeom>
        </p:spPr>
        <p:txBody>
          <a:bodyPr lIns="45719" tIns="45719" rIns="45719" bIns="45719"/>
          <a:lstStyle>
            <a:lvl1pPr marL="940479" indent="-940479" algn="ctr">
              <a:spcBef>
                <a:spcPts val="600"/>
              </a:spcBef>
              <a:defRPr sz="2800">
                <a:solidFill>
                  <a:srgbClr val="002855"/>
                </a:solidFill>
              </a:defRPr>
            </a:lvl1pPr>
          </a:lstStyle>
          <a:p>
            <a:pPr/>
            <a:r>
              <a:t>Click here to add affiliations</a:t>
            </a:r>
          </a:p>
        </p:txBody>
      </p:sp>
      <p:sp>
        <p:nvSpPr>
          <p:cNvPr id="141" name="Text Placeholder 76"/>
          <p:cNvSpPr/>
          <p:nvPr>
            <p:ph type="body" sz="quarter" idx="30" hasCustomPrompt="1"/>
          </p:nvPr>
        </p:nvSpPr>
        <p:spPr>
          <a:xfrm>
            <a:off x="3662361" y="232386"/>
            <a:ext cx="20107278" cy="834414"/>
          </a:xfrm>
          <a:prstGeom prst="rect">
            <a:avLst/>
          </a:prstGeom>
        </p:spPr>
        <p:txBody>
          <a:bodyPr lIns="45719" tIns="45719" rIns="45719" bIns="45719"/>
          <a:lstStyle>
            <a:lvl1pPr marL="940479" indent="-940479" algn="ctr">
              <a:spcBef>
                <a:spcPts val="1100"/>
              </a:spcBef>
              <a:defRPr sz="4800">
                <a:solidFill>
                  <a:srgbClr val="002855"/>
                </a:solidFill>
              </a:defRPr>
            </a:lvl1pPr>
          </a:lstStyle>
          <a:p>
            <a:pPr/>
            <a:r>
              <a:t>Click here to add title</a:t>
            </a:r>
          </a:p>
        </p:txBody>
      </p:sp>
      <p:sp>
        <p:nvSpPr>
          <p:cNvPr id="142" name="Text Placeholder 5"/>
          <p:cNvSpPr/>
          <p:nvPr>
            <p:ph type="body" sz="quarter" idx="31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43" name="Text Placeholder 3"/>
          <p:cNvSpPr/>
          <p:nvPr>
            <p:ph type="body" sz="quarter" idx="32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44" name="Text Placeholder 3"/>
          <p:cNvSpPr/>
          <p:nvPr>
            <p:ph type="body" sz="quarter" idx="33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45" name="Text Placeholder 3"/>
          <p:cNvSpPr/>
          <p:nvPr>
            <p:ph type="body" sz="quarter" idx="34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46" name="Text Placeholder 3"/>
          <p:cNvSpPr/>
          <p:nvPr>
            <p:ph type="body" sz="quarter" idx="35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47" name="Text Placeholder 3"/>
          <p:cNvSpPr/>
          <p:nvPr>
            <p:ph type="body" sz="quarter" idx="36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48" name="Text Placeholder 3"/>
          <p:cNvSpPr/>
          <p:nvPr>
            <p:ph type="body" sz="quarter" idx="37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49" name="Text Placeholder 3"/>
          <p:cNvSpPr/>
          <p:nvPr>
            <p:ph type="body" sz="quarter" idx="38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50" name="Text Placeholder 3"/>
          <p:cNvSpPr/>
          <p:nvPr>
            <p:ph type="body" sz="quarter" idx="39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51" name="Text Placeholder 3"/>
          <p:cNvSpPr/>
          <p:nvPr>
            <p:ph type="body" sz="quarter" idx="40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52" name="Text Placeholder 3"/>
          <p:cNvSpPr/>
          <p:nvPr>
            <p:ph type="body" sz="quarter" idx="41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53" name="Text Placeholder 3"/>
          <p:cNvSpPr/>
          <p:nvPr>
            <p:ph type="body" sz="quarter" idx="42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154" name="Picture Placeholder 13"/>
          <p:cNvSpPr/>
          <p:nvPr>
            <p:ph type="pic" sz="quarter" idx="43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Picture Placeholder 13"/>
          <p:cNvSpPr/>
          <p:nvPr>
            <p:ph type="pic" sz="quarter" idx="44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6" name="Picture Placeholder 13"/>
          <p:cNvSpPr/>
          <p:nvPr>
            <p:ph type="pic" sz="quarter" idx="45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7" name="Picture Placeholder 13"/>
          <p:cNvSpPr/>
          <p:nvPr>
            <p:ph type="pic" sz="quarter" idx="46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8" name="Picture Placeholder 13"/>
          <p:cNvSpPr/>
          <p:nvPr>
            <p:ph type="pic" sz="quarter" idx="47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9" name="Picture Placeholder 13"/>
          <p:cNvSpPr/>
          <p:nvPr>
            <p:ph type="pic" sz="quarter" idx="48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0" name="Picture Placeholder 13"/>
          <p:cNvSpPr/>
          <p:nvPr>
            <p:ph type="pic" sz="quarter" idx="49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1" name="Picture Placeholder 13"/>
          <p:cNvSpPr/>
          <p:nvPr>
            <p:ph type="pic" sz="quarter" idx="50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2" name="Picture Placeholder 13"/>
          <p:cNvSpPr/>
          <p:nvPr>
            <p:ph type="pic" sz="quarter" idx="51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3" name="Picture Placeholder 13"/>
          <p:cNvSpPr/>
          <p:nvPr>
            <p:ph type="pic" sz="quarter" idx="52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4" name="Picture Placeholder 13"/>
          <p:cNvSpPr/>
          <p:nvPr>
            <p:ph type="pic" sz="quarter" idx="53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5" name="Text Placeholder 5"/>
          <p:cNvSpPr/>
          <p:nvPr>
            <p:ph type="body" sz="quarter" idx="54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66" name="Text Placeholder 5"/>
          <p:cNvSpPr/>
          <p:nvPr>
            <p:ph type="body" sz="quarter" idx="55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67" name="Text Placeholder 5"/>
          <p:cNvSpPr/>
          <p:nvPr>
            <p:ph type="body" sz="quarter" idx="56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68" name="Text Placeholder 5"/>
          <p:cNvSpPr/>
          <p:nvPr>
            <p:ph type="body" sz="quarter" idx="57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69" name="Text Placeholder 5"/>
          <p:cNvSpPr/>
          <p:nvPr>
            <p:ph type="body" sz="quarter" idx="58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0" name="Text Placeholder 5"/>
          <p:cNvSpPr/>
          <p:nvPr>
            <p:ph type="body" sz="quarter" idx="59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1" name="Text Placeholder 5"/>
          <p:cNvSpPr/>
          <p:nvPr>
            <p:ph type="body" sz="quarter" idx="60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2" name="Text Placeholder 5"/>
          <p:cNvSpPr/>
          <p:nvPr>
            <p:ph type="body" sz="quarter" idx="61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3" name="Text Placeholder 5"/>
          <p:cNvSpPr/>
          <p:nvPr>
            <p:ph type="body" sz="quarter" idx="62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4" name="Text Placeholder 5"/>
          <p:cNvSpPr/>
          <p:nvPr>
            <p:ph type="body" sz="quarter" idx="63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5" name="Text Placeholder 5"/>
          <p:cNvSpPr/>
          <p:nvPr>
            <p:ph type="body" sz="quarter" idx="64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6" name="Text Placeholder 5"/>
          <p:cNvSpPr/>
          <p:nvPr>
            <p:ph type="body" sz="quarter" idx="65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7" name="Text Placeholder 5"/>
          <p:cNvSpPr/>
          <p:nvPr>
            <p:ph type="body" sz="quarter" idx="66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8" name="Text Placeholder 5"/>
          <p:cNvSpPr/>
          <p:nvPr>
            <p:ph type="body" sz="quarter" idx="67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1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angle 33"/>
          <p:cNvSpPr/>
          <p:nvPr/>
        </p:nvSpPr>
        <p:spPr>
          <a:xfrm>
            <a:off x="571500" y="2628900"/>
            <a:ext cx="6286500" cy="13373100"/>
          </a:xfrm>
          <a:prstGeom prst="roundRect">
            <a:avLst>
              <a:gd name="adj" fmla="val 4310"/>
            </a:avLst>
          </a:prstGeom>
          <a:solidFill>
            <a:srgbClr val="F2F2F2"/>
          </a:solidFill>
          <a:ln>
            <a:solidFill>
              <a:srgbClr val="4E5B6F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87" name="Text Box 14"/>
          <p:cNvSpPr txBox="1"/>
          <p:nvPr/>
        </p:nvSpPr>
        <p:spPr>
          <a:xfrm>
            <a:off x="924130" y="16116300"/>
            <a:ext cx="1519466" cy="205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069" tIns="26069" rIns="26069" bIns="26069">
            <a:spAutoFit/>
          </a:bodyPr>
          <a:lstStyle/>
          <a:p>
            <a:pPr>
              <a:lnSpc>
                <a:spcPct val="65000"/>
              </a:lnSpc>
              <a:spcBef>
                <a:spcPts val="100"/>
              </a:spcBef>
              <a:defRPr b="1" sz="300">
                <a:solidFill>
                  <a:srgbClr val="BFBFBF"/>
                </a:solidFill>
              </a:defRPr>
            </a:pPr>
            <a:r>
              <a:t>RESEARCH POSTER PRESENTATION DESIGN © 2012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lnSpc>
                <a:spcPct val="65000"/>
              </a:lnSpc>
              <a:spcBef>
                <a:spcPts val="300"/>
              </a:spcBef>
              <a:defRPr b="1" sz="600">
                <a:solidFill>
                  <a:srgbClr val="BFBFBF"/>
                </a:solidFill>
              </a:defRPr>
            </a:pPr>
            <a:r>
              <a:t>www.PosterPresentations.com</a:t>
            </a:r>
          </a:p>
        </p:txBody>
      </p:sp>
      <p:sp>
        <p:nvSpPr>
          <p:cNvPr id="188" name="Rectangle 33"/>
          <p:cNvSpPr/>
          <p:nvPr/>
        </p:nvSpPr>
        <p:spPr>
          <a:xfrm>
            <a:off x="7209790" y="2628900"/>
            <a:ext cx="13012420" cy="13373100"/>
          </a:xfrm>
          <a:prstGeom prst="roundRect">
            <a:avLst>
              <a:gd name="adj" fmla="val 2271"/>
            </a:avLst>
          </a:prstGeom>
          <a:solidFill>
            <a:srgbClr val="F2F2F2"/>
          </a:solidFill>
          <a:ln>
            <a:solidFill>
              <a:srgbClr val="4E5B6F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89" name="Rectangle 33"/>
          <p:cNvSpPr/>
          <p:nvPr/>
        </p:nvSpPr>
        <p:spPr>
          <a:xfrm>
            <a:off x="20574000" y="2628900"/>
            <a:ext cx="6286500" cy="13373100"/>
          </a:xfrm>
          <a:prstGeom prst="roundRect">
            <a:avLst>
              <a:gd name="adj" fmla="val 4641"/>
            </a:avLst>
          </a:prstGeom>
          <a:solidFill>
            <a:srgbClr val="F2F2F2"/>
          </a:solidFill>
          <a:ln>
            <a:solidFill>
              <a:srgbClr val="4E5B6F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grpSp>
        <p:nvGrpSpPr>
          <p:cNvPr id="192" name="Rectangle 23"/>
          <p:cNvGrpSpPr/>
          <p:nvPr/>
        </p:nvGrpSpPr>
        <p:grpSpPr>
          <a:xfrm>
            <a:off x="-6501494" y="-9798"/>
            <a:ext cx="6281540" cy="16459201"/>
            <a:chOff x="0" y="0"/>
            <a:chExt cx="6281539" cy="16459200"/>
          </a:xfrm>
        </p:grpSpPr>
        <p:sp>
          <p:nvSpPr>
            <p:cNvPr id="190" name="Rectangle"/>
            <p:cNvSpPr/>
            <p:nvPr/>
          </p:nvSpPr>
          <p:spPr>
            <a:xfrm>
              <a:off x="-1" y="0"/>
              <a:ext cx="6281541" cy="16459200"/>
            </a:xfrm>
            <a:prstGeom prst="rect">
              <a:avLst/>
            </a:prstGeom>
            <a:solidFill>
              <a:srgbClr val="0D0D0D"/>
            </a:solidFill>
            <a:ln w="25400" cap="flat">
              <a:solidFill>
                <a:srgbClr val="5D992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91" name="QUICK DESIGN GUIDE…"/>
            <p:cNvSpPr txBox="1"/>
            <p:nvPr/>
          </p:nvSpPr>
          <p:spPr>
            <a:xfrm>
              <a:off x="-1" y="104497"/>
              <a:ext cx="6281541" cy="15728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4497" tIns="104497" rIns="104497" bIns="104497" numCol="1" anchor="t">
              <a:spAutoFit/>
            </a:bodyPr>
            <a:lstStyle/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QUICK DESIGN GUIDE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algn="ctr">
                <a:defRPr b="1" sz="23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(--THIS SECTION DOES NOT PRINT--)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PowerPoint 2007 template produces a 36”x60” professional  poster. You can use it to create your research poster and save valuable time placing titles, subtitles, text, and graphics. 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We provide a series of online tutorials that will guide you through the poster design process and answer your poster production questions.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view our template tutorials, go online to </a:t>
              </a:r>
              <a:r>
                <a:rPr b="1">
                  <a:solidFill>
                    <a:srgbClr val="FFFF00"/>
                  </a:solidFill>
                </a:rPr>
                <a:t>PosterPresentations.com </a:t>
              </a:r>
              <a:r>
                <a:t>and click on </a:t>
              </a:r>
              <a:r>
                <a:rPr>
                  <a:solidFill>
                    <a:srgbClr val="FFFF00"/>
                  </a:solidFill>
                </a:rPr>
                <a:t>HELP DESK.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When you are ready to  print your poster, go online to</a:t>
              </a:r>
              <a:r>
                <a:rPr sz="2000"/>
                <a:t> </a:t>
              </a:r>
              <a:r>
                <a:rPr b="1" sz="2400">
                  <a:solidFill>
                    <a:srgbClr val="FFFF00"/>
                  </a:solidFill>
                </a:rPr>
                <a:t>PosterPresentations.com</a:t>
              </a:r>
              <a:r>
                <a:rPr b="1" sz="2400"/>
                <a:t>.</a:t>
              </a:r>
              <a:br>
                <a:rPr b="1" sz="2400"/>
              </a:br>
            </a:p>
            <a:p>
              <a:pPr defTabSz="3765639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Need Assistance?  </a:t>
              </a:r>
              <a:r>
                <a:rPr sz="2400">
                  <a:solidFill>
                    <a:srgbClr val="FFFF00"/>
                  </a:solidFill>
                </a:rPr>
                <a:t>Call  us at 1.866.649.3004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508125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 </a:t>
              </a:r>
              <a:endParaRPr b="1" sz="2300">
                <a:solidFill>
                  <a:srgbClr val="FFFF00"/>
                </a:solidFill>
              </a:endParaRPr>
            </a:p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Object Placeholders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Using the placeholders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add text, click inside a placeholder on the poster and type or paste your text.  To move a placeholder, click it </a:t>
              </a:r>
              <a:r>
                <a:rPr u="sng"/>
                <a:t>once</a:t>
              </a:r>
              <a:r>
                <a:t> (to select it).  Place your cursor on its frame, and your cursor will change to this symbol       .  Click </a:t>
              </a:r>
              <a:r>
                <a:rPr u="sng"/>
                <a:t>once</a:t>
              </a:r>
              <a:r>
                <a:t> and drag it to a new location where you can resize it.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Section Header placeholder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Click and drag this preformatted section header placeholder to the poster area to add another section header. Use section headers to separate topics or concepts within your presentation.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Text placeholder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Move this preformatted text placeholder to the poster to add a new body of text.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Picture placeholder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Move this graphic placeholder onto your poster, size it first, and then click it to add a picture to the poster.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sp>
        <p:nvSpPr>
          <p:cNvPr id="193" name="Rectangle 24"/>
          <p:cNvSpPr/>
          <p:nvPr/>
        </p:nvSpPr>
        <p:spPr>
          <a:xfrm>
            <a:off x="-6481554" y="11860086"/>
            <a:ext cx="6261600" cy="388621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pic>
        <p:nvPicPr>
          <p:cNvPr id="19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432959" y="7952471"/>
            <a:ext cx="369095" cy="219076"/>
          </a:xfrm>
          <a:prstGeom prst="rect">
            <a:avLst/>
          </a:prstGeom>
          <a:ln>
            <a:solidFill>
              <a:srgbClr val="000000"/>
            </a:solidFill>
            <a:miter/>
          </a:ln>
        </p:spPr>
      </p:pic>
      <p:grpSp>
        <p:nvGrpSpPr>
          <p:cNvPr id="198" name="Group 28"/>
          <p:cNvGrpSpPr/>
          <p:nvPr/>
        </p:nvGrpSpPr>
        <p:grpSpPr>
          <a:xfrm>
            <a:off x="-6223790" y="15575235"/>
            <a:ext cx="5771524" cy="644182"/>
            <a:chOff x="0" y="0"/>
            <a:chExt cx="5771522" cy="644180"/>
          </a:xfrm>
        </p:grpSpPr>
        <p:sp>
          <p:nvSpPr>
            <p:cNvPr id="195" name="Rounded Rectangle 30"/>
            <p:cNvSpPr/>
            <p:nvPr/>
          </p:nvSpPr>
          <p:spPr>
            <a:xfrm>
              <a:off x="0" y="0"/>
              <a:ext cx="5771523" cy="64418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388899">
                <a:defRPr sz="86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Calibri"/>
                </a:defRPr>
              </a:pPr>
            </a:p>
          </p:txBody>
        </p:sp>
        <p:pic>
          <p:nvPicPr>
            <p:cNvPr id="196" name="Picture 31" descr="Picture 31">
              <a:hlinkClick r:id="rId3" invalidUrl="" action="" tgtFrame="" tooltip="" history="1" highlightClick="0" endSnd="0"/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8311" y="42866"/>
              <a:ext cx="540096" cy="5400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7" name="TextBox 32"/>
            <p:cNvSpPr txBox="1"/>
            <p:nvPr/>
          </p:nvSpPr>
          <p:spPr>
            <a:xfrm>
              <a:off x="695564" y="59086"/>
              <a:ext cx="5030241" cy="497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4388899">
                <a:defRPr sz="1400">
                  <a:solidFill>
                    <a:srgbClr val="4E5B6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Student discounts are available on our Facebook page. </a:t>
              </a:r>
              <a:endParaRPr sz="8600">
                <a:latin typeface="+mj-lt"/>
                <a:ea typeface="+mj-ea"/>
                <a:cs typeface="+mj-cs"/>
                <a:sym typeface="Calibri"/>
              </a:endParaRPr>
            </a:p>
            <a:p>
              <a:pPr defTabSz="4388899">
                <a:defRPr sz="1400">
                  <a:solidFill>
                    <a:srgbClr val="4E5B6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Go to </a:t>
              </a:r>
              <a:r>
                <a:rPr u="sng"/>
                <a:t>PosterPresentations.com</a:t>
              </a:r>
              <a:r>
                <a:t> and click on the FB icon.</a:t>
              </a:r>
            </a:p>
          </p:txBody>
        </p:sp>
      </p:grpSp>
      <p:sp>
        <p:nvSpPr>
          <p:cNvPr id="199" name="Straight Connector 43"/>
          <p:cNvSpPr/>
          <p:nvPr/>
        </p:nvSpPr>
        <p:spPr>
          <a:xfrm>
            <a:off x="-6472918" y="5874671"/>
            <a:ext cx="6281540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0" name="Rectangle 44"/>
          <p:cNvSpPr/>
          <p:nvPr/>
        </p:nvSpPr>
        <p:spPr>
          <a:xfrm>
            <a:off x="-6491524" y="10199647"/>
            <a:ext cx="6261601" cy="388621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grpSp>
        <p:nvGrpSpPr>
          <p:cNvPr id="203" name="Rectangle 45"/>
          <p:cNvGrpSpPr/>
          <p:nvPr/>
        </p:nvGrpSpPr>
        <p:grpSpPr>
          <a:xfrm>
            <a:off x="27638827" y="-1"/>
            <a:ext cx="6281540" cy="16638913"/>
            <a:chOff x="0" y="0"/>
            <a:chExt cx="6281539" cy="16638911"/>
          </a:xfrm>
        </p:grpSpPr>
        <p:sp>
          <p:nvSpPr>
            <p:cNvPr id="201" name="Rectangle"/>
            <p:cNvSpPr/>
            <p:nvPr/>
          </p:nvSpPr>
          <p:spPr>
            <a:xfrm>
              <a:off x="0" y="0"/>
              <a:ext cx="6281540" cy="16459200"/>
            </a:xfrm>
            <a:prstGeom prst="rect">
              <a:avLst/>
            </a:prstGeom>
            <a:solidFill>
              <a:srgbClr val="0D0D0D"/>
            </a:solidFill>
            <a:ln w="25400" cap="flat">
              <a:solidFill>
                <a:srgbClr val="5D992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ts val="2100"/>
                </a:lnSpc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202" name="QUICK TIPS…"/>
            <p:cNvSpPr txBox="1"/>
            <p:nvPr/>
          </p:nvSpPr>
          <p:spPr>
            <a:xfrm>
              <a:off x="0" y="104497"/>
              <a:ext cx="6281540" cy="165344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4497" tIns="104497" rIns="104497" bIns="104497" numCol="1" anchor="t">
              <a:spAutoFit/>
            </a:bodyPr>
            <a:lstStyle/>
            <a:p>
              <a:pPr algn="ctr">
                <a:lnSpc>
                  <a:spcPts val="2400"/>
                </a:lnSpc>
                <a:defRPr b="1" sz="24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QUICK TIPS</a:t>
              </a:r>
            </a:p>
            <a:p>
              <a:pPr algn="ctr">
                <a:lnSpc>
                  <a:spcPts val="2400"/>
                </a:lnSpc>
                <a:defRPr b="1" sz="24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(--THIS SECTION DOES NOT PRINT--)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PowerPoint template requires basic PowerPoint (version 2007 or newer) skills. Below is a list of commonly asked questions specific to this template. </a:t>
              </a:r>
              <a:br/>
              <a:r>
                <a:t>If you are using an older version of PowerPoint some template features may not work properly.</a:t>
              </a:r>
              <a:endParaRPr b="1" sz="2400">
                <a:solidFill>
                  <a:srgbClr val="FFFF00"/>
                </a:solidFill>
              </a:endParaRPr>
            </a:p>
            <a:p>
              <a:pPr defTabSz="3134779">
                <a:lnSpc>
                  <a:spcPts val="2100"/>
                </a:lnSpc>
                <a:defRPr b="1" sz="24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lnSpc>
                  <a:spcPts val="2100"/>
                </a:lnSpc>
                <a:defRPr b="1" sz="24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Template FAQs</a:t>
              </a:r>
              <a:endParaRPr sz="1800"/>
            </a:p>
            <a:p>
              <a:pPr algn="ctr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Verifying the quality of your graphics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  </a:r>
              <a:br/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Modifying the layout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template has four different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column layouts.   </a:t>
              </a:r>
              <a:r>
                <a:rPr u="sng"/>
                <a:t>Right-click</a:t>
              </a:r>
              <a:r>
                <a:t>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your mouse on the background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and click on LAYOUT to see the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 layout options.  The columns in 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the provided layouts are fixed and cannot be moved but advanced users can modify any layout by going to VIEW and then SLIDE MASTER.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Importing text and graphics from external sources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TEXT: </a:t>
              </a:r>
              <a:r>
                <a:rPr b="0" u="none"/>
                <a:t>Paste or type your text into a pre-existing placeholder or drag in a new placeholder from the left side of the template. Move it anywhere as needed.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PHOTOS: </a:t>
              </a:r>
              <a:r>
                <a:rPr b="0" u="none"/>
                <a:t>Drag in a picture placeholder, size it </a:t>
              </a:r>
              <a:r>
                <a:rPr b="0"/>
                <a:t>first</a:t>
              </a:r>
              <a:r>
                <a:rPr b="0" u="none"/>
                <a:t>, click in it and insert a photo from the menu.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TABLES: </a:t>
              </a:r>
              <a:r>
                <a:rPr b="0" u="none"/>
                <a:t>You can copy and paste a table from an external document onto this poster template. To adjust the way the text fits within the cells of a table that has been pasted, </a:t>
              </a:r>
              <a:r>
                <a:rPr b="0"/>
                <a:t>right-click</a:t>
              </a:r>
              <a:r>
                <a:rPr b="0" u="none"/>
                <a:t> on the table, click FORMAT SHAPE  then click on TEXT BOX and change the INTERNAL MARGIN values to 0.25.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Modifying the color scheme</a:t>
              </a:r>
              <a:endPara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change the color scheme of this template go to the DESIGN menu and click on COLORS. You can choose from the provided color combinations or create your own.</a:t>
              </a:r>
              <a:endParaRPr>
                <a:latin typeface="+mj-lt"/>
                <a:ea typeface="+mj-ea"/>
                <a:cs typeface="+mj-cs"/>
                <a:sym typeface="Calibri"/>
              </a:endParaRPr>
            </a:p>
            <a:p>
              <a:pPr defTabSz="313477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lnSpc>
                  <a:spcPts val="2100"/>
                </a:lnSpc>
                <a:defRPr b="1"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b="1" sz="12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pic>
        <p:nvPicPr>
          <p:cNvPr id="204" name="Picture 2" descr="Picture 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307316" y="6276070"/>
            <a:ext cx="2438881" cy="1258464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TextBox 47"/>
          <p:cNvSpPr txBox="1"/>
          <p:nvPr/>
        </p:nvSpPr>
        <p:spPr>
          <a:xfrm>
            <a:off x="27903130" y="15329051"/>
            <a:ext cx="5672931" cy="978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123" tIns="26123" rIns="26123" bIns="26123">
            <a:spAutoFit/>
          </a:bodyPr>
          <a:lstStyle/>
          <a:p>
            <a:pPr>
              <a:lnSpc>
                <a:spcPts val="1800"/>
              </a:lnSpc>
              <a:defRPr sz="20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© 2013 PosterPresentations.com</a:t>
            </a:r>
            <a:br/>
            <a:r>
              <a:t>    </a:t>
            </a:r>
            <a:r>
              <a:rPr sz="1800"/>
              <a:t>2117 Fourth Street , Unit C</a:t>
            </a:r>
            <a:br>
              <a:rPr sz="1800"/>
            </a:br>
            <a:r>
              <a:rPr sz="1800"/>
              <a:t>    Berkeley  CA  94710</a:t>
            </a:r>
            <a:br>
              <a:rPr sz="1800"/>
            </a:br>
            <a:r>
              <a:rPr sz="1800"/>
              <a:t>    </a:t>
            </a:r>
            <a:r>
              <a:rPr b="1" sz="1800">
                <a:solidFill>
                  <a:srgbClr val="FFFF00"/>
                </a:solidFill>
              </a:rPr>
              <a:t>posterpresenter@gmail.com</a:t>
            </a:r>
          </a:p>
        </p:txBody>
      </p:sp>
      <p:sp>
        <p:nvSpPr>
          <p:cNvPr id="206" name="Straight Connector 48"/>
          <p:cNvSpPr/>
          <p:nvPr/>
        </p:nvSpPr>
        <p:spPr>
          <a:xfrm>
            <a:off x="27638827" y="2544195"/>
            <a:ext cx="6281541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7" name="Straight Connector 49"/>
          <p:cNvSpPr/>
          <p:nvPr/>
        </p:nvSpPr>
        <p:spPr>
          <a:xfrm>
            <a:off x="27638827" y="15144749"/>
            <a:ext cx="6281541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8" name="Rectangle 36"/>
          <p:cNvSpPr/>
          <p:nvPr/>
        </p:nvSpPr>
        <p:spPr>
          <a:xfrm>
            <a:off x="0" y="0"/>
            <a:ext cx="27432000" cy="2400300"/>
          </a:xfrm>
          <a:prstGeom prst="rect">
            <a:avLst/>
          </a:prstGeom>
          <a:gradFill>
            <a:gsLst>
              <a:gs pos="0">
                <a:srgbClr val="A7D6FF"/>
              </a:gs>
              <a:gs pos="73000">
                <a:srgbClr val="FFFFFF"/>
              </a:gs>
            </a:gsLst>
            <a:lin ang="5400000"/>
          </a:gradFill>
          <a:ln>
            <a:solidFill>
              <a:srgbClr val="002855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pic>
        <p:nvPicPr>
          <p:cNvPr id="209" name="Picture 1" descr="Picture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48640" y="612648"/>
            <a:ext cx="2761492" cy="1261875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ext Box 14"/>
          <p:cNvSpPr txBox="1"/>
          <p:nvPr/>
        </p:nvSpPr>
        <p:spPr>
          <a:xfrm>
            <a:off x="944450" y="16156939"/>
            <a:ext cx="1519466" cy="205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069" tIns="26069" rIns="26069" bIns="26069">
            <a:spAutoFit/>
          </a:bodyPr>
          <a:lstStyle/>
          <a:p>
            <a:pPr>
              <a:lnSpc>
                <a:spcPct val="65000"/>
              </a:lnSpc>
              <a:spcBef>
                <a:spcPts val="100"/>
              </a:spcBef>
              <a:defRPr b="1" sz="300">
                <a:solidFill>
                  <a:srgbClr val="808080"/>
                </a:solidFill>
              </a:defRPr>
            </a:pPr>
            <a:r>
              <a:t>RESEARCH POSTER PRESENTATION DESIGN © 2012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lnSpc>
                <a:spcPct val="65000"/>
              </a:lnSpc>
              <a:spcBef>
                <a:spcPts val="300"/>
              </a:spcBef>
              <a:defRPr b="1" sz="600">
                <a:solidFill>
                  <a:srgbClr val="808080"/>
                </a:solidFill>
              </a:defRPr>
            </a:pPr>
            <a:r>
              <a:t>www.PosterPresentations.com</a:t>
            </a:r>
          </a:p>
        </p:txBody>
      </p:sp>
      <p:sp>
        <p:nvSpPr>
          <p:cNvPr id="211" name="Body Level One…"/>
          <p:cNvSpPr txBox="1"/>
          <p:nvPr>
            <p:ph type="body" sz="quarter" idx="1" hasCustomPrompt="1"/>
          </p:nvPr>
        </p:nvSpPr>
        <p:spPr>
          <a:xfrm>
            <a:off x="568307" y="3416455"/>
            <a:ext cx="6285509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defRPr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defRPr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defRPr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defRPr>
                <a:latin typeface="Trebuchet MS"/>
                <a:ea typeface="Trebuchet MS"/>
                <a:cs typeface="Trebuchet MS"/>
                <a:sym typeface="Trebuchet MS"/>
              </a:defRPr>
            </a:lvl5pPr>
          </a:lstStyle>
          <a:p>
            <a:pPr/>
            <a:r>
              <a:t>Type in or paste your text here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12" name="Text Placeholder 5"/>
          <p:cNvSpPr/>
          <p:nvPr>
            <p:ph type="body" sz="quarter" idx="13" hasCustomPrompt="1"/>
          </p:nvPr>
        </p:nvSpPr>
        <p:spPr>
          <a:xfrm>
            <a:off x="570788" y="3009245"/>
            <a:ext cx="6280549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INTRODUCTION or ABSTRACT</a:t>
            </a:r>
          </a:p>
        </p:txBody>
      </p:sp>
      <p:sp>
        <p:nvSpPr>
          <p:cNvPr id="213" name="Text Placeholder 3"/>
          <p:cNvSpPr/>
          <p:nvPr>
            <p:ph type="body" sz="quarter" idx="14" hasCustomPrompt="1"/>
          </p:nvPr>
        </p:nvSpPr>
        <p:spPr>
          <a:xfrm>
            <a:off x="567811" y="7540814"/>
            <a:ext cx="6286501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214" name="Text Placeholder 5"/>
          <p:cNvSpPr/>
          <p:nvPr>
            <p:ph type="body" sz="quarter" idx="15" hasCustomPrompt="1"/>
          </p:nvPr>
        </p:nvSpPr>
        <p:spPr>
          <a:xfrm>
            <a:off x="570292" y="7129339"/>
            <a:ext cx="6281541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OBJECTIVES</a:t>
            </a:r>
          </a:p>
        </p:txBody>
      </p:sp>
      <p:sp>
        <p:nvSpPr>
          <p:cNvPr id="215" name="Text Placeholder 3"/>
          <p:cNvSpPr/>
          <p:nvPr>
            <p:ph type="body" sz="quarter" idx="16" hasCustomPrompt="1"/>
          </p:nvPr>
        </p:nvSpPr>
        <p:spPr>
          <a:xfrm>
            <a:off x="7241977" y="3432805"/>
            <a:ext cx="12950031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216" name="Text Placeholder 5"/>
          <p:cNvSpPr/>
          <p:nvPr>
            <p:ph type="body" sz="quarter" idx="17" hasCustomPrompt="1"/>
          </p:nvPr>
        </p:nvSpPr>
        <p:spPr>
          <a:xfrm>
            <a:off x="7241977" y="3009245"/>
            <a:ext cx="12950032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(header)  MATERIALS &amp; METHODS</a:t>
            </a:r>
          </a:p>
        </p:txBody>
      </p:sp>
      <p:sp>
        <p:nvSpPr>
          <p:cNvPr id="217" name="Text Placeholder 3"/>
          <p:cNvSpPr/>
          <p:nvPr>
            <p:ph type="body" sz="quarter" idx="18" hasCustomPrompt="1"/>
          </p:nvPr>
        </p:nvSpPr>
        <p:spPr>
          <a:xfrm>
            <a:off x="7241977" y="10987984"/>
            <a:ext cx="12950032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218" name="Text Placeholder 5"/>
          <p:cNvSpPr/>
          <p:nvPr>
            <p:ph type="body" sz="quarter" idx="19" hasCustomPrompt="1"/>
          </p:nvPr>
        </p:nvSpPr>
        <p:spPr>
          <a:xfrm>
            <a:off x="7241977" y="10560454"/>
            <a:ext cx="12950032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RESULTS</a:t>
            </a:r>
          </a:p>
        </p:txBody>
      </p:sp>
      <p:sp>
        <p:nvSpPr>
          <p:cNvPr id="219" name="Text Placeholder 5"/>
          <p:cNvSpPr/>
          <p:nvPr>
            <p:ph type="body" sz="quarter" idx="20" hasCustomPrompt="1"/>
          </p:nvPr>
        </p:nvSpPr>
        <p:spPr>
          <a:xfrm>
            <a:off x="20600582" y="3009245"/>
            <a:ext cx="6279387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CONCLUSIONS</a:t>
            </a:r>
          </a:p>
        </p:txBody>
      </p:sp>
      <p:sp>
        <p:nvSpPr>
          <p:cNvPr id="220" name="Text Placeholder 3"/>
          <p:cNvSpPr/>
          <p:nvPr>
            <p:ph type="body" sz="quarter" idx="21" hasCustomPrompt="1"/>
          </p:nvPr>
        </p:nvSpPr>
        <p:spPr>
          <a:xfrm>
            <a:off x="20600582" y="3436775"/>
            <a:ext cx="6279387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221" name="Text Placeholder 5"/>
          <p:cNvSpPr/>
          <p:nvPr>
            <p:ph type="body" sz="quarter" idx="22" hasCustomPrompt="1"/>
          </p:nvPr>
        </p:nvSpPr>
        <p:spPr>
          <a:xfrm>
            <a:off x="20600582" y="7159451"/>
            <a:ext cx="6279387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REFERENCES</a:t>
            </a:r>
          </a:p>
        </p:txBody>
      </p:sp>
      <p:sp>
        <p:nvSpPr>
          <p:cNvPr id="222" name="Text Placeholder 3"/>
          <p:cNvSpPr/>
          <p:nvPr>
            <p:ph type="body" sz="quarter" idx="23" hasCustomPrompt="1"/>
          </p:nvPr>
        </p:nvSpPr>
        <p:spPr>
          <a:xfrm>
            <a:off x="20599010" y="7586980"/>
            <a:ext cx="6282533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223" name="Text Placeholder 5"/>
          <p:cNvSpPr/>
          <p:nvPr>
            <p:ph type="body" sz="quarter" idx="24" hasCustomPrompt="1"/>
          </p:nvPr>
        </p:nvSpPr>
        <p:spPr>
          <a:xfrm>
            <a:off x="20600582" y="12862783"/>
            <a:ext cx="6279387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>
                <a:solidFill>
                  <a:srgbClr val="FFFFFF"/>
                </a:solidFill>
              </a:defRPr>
            </a:lvl1pPr>
          </a:lstStyle>
          <a:p>
            <a:pPr/>
            <a:r>
              <a:t>(click to add)  ACKNOWLEDGEMENTS  or  CONTACT</a:t>
            </a:r>
          </a:p>
        </p:txBody>
      </p:sp>
      <p:sp>
        <p:nvSpPr>
          <p:cNvPr id="224" name="Text Placeholder 3"/>
          <p:cNvSpPr/>
          <p:nvPr>
            <p:ph type="body" sz="quarter" idx="25" hasCustomPrompt="1"/>
          </p:nvPr>
        </p:nvSpPr>
        <p:spPr>
          <a:xfrm>
            <a:off x="20599010" y="13290311"/>
            <a:ext cx="6282533" cy="479240"/>
          </a:xfrm>
          <a:prstGeom prst="rect">
            <a:avLst/>
          </a:prstGeom>
        </p:spPr>
        <p:txBody>
          <a:bodyPr/>
          <a:lstStyle>
            <a:lvl1pPr marL="195933" indent="-195933"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Type in or paste your text here</a:t>
            </a:r>
          </a:p>
        </p:txBody>
      </p:sp>
      <p:sp>
        <p:nvSpPr>
          <p:cNvPr id="225" name="Picture Placeholder 13"/>
          <p:cNvSpPr/>
          <p:nvPr>
            <p:ph type="pic" sz="quarter" idx="26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6" name="Text Placeholder 76"/>
          <p:cNvSpPr/>
          <p:nvPr>
            <p:ph type="body" sz="quarter" idx="27" hasCustomPrompt="1"/>
          </p:nvPr>
        </p:nvSpPr>
        <p:spPr>
          <a:xfrm>
            <a:off x="3662361" y="1078170"/>
            <a:ext cx="20107278" cy="598231"/>
          </a:xfrm>
          <a:prstGeom prst="rect">
            <a:avLst/>
          </a:prstGeom>
        </p:spPr>
        <p:txBody>
          <a:bodyPr lIns="45719" tIns="45719" rIns="45719" bIns="45719"/>
          <a:lstStyle>
            <a:lvl1pPr marL="931074" indent="-931074" algn="ctr" defTabSz="2482863">
              <a:spcBef>
                <a:spcPts val="800"/>
              </a:spcBef>
              <a:defRPr sz="3564">
                <a:solidFill>
                  <a:srgbClr val="002855"/>
                </a:solidFill>
              </a:defRPr>
            </a:lvl1pPr>
          </a:lstStyle>
          <a:p>
            <a:pPr/>
            <a:r>
              <a:t>Click here to add authors</a:t>
            </a:r>
          </a:p>
        </p:txBody>
      </p:sp>
      <p:sp>
        <p:nvSpPr>
          <p:cNvPr id="227" name="Text Placeholder 76"/>
          <p:cNvSpPr/>
          <p:nvPr>
            <p:ph type="body" sz="quarter" idx="28" hasCustomPrompt="1"/>
          </p:nvPr>
        </p:nvSpPr>
        <p:spPr>
          <a:xfrm>
            <a:off x="3662361" y="1676399"/>
            <a:ext cx="20107278" cy="634556"/>
          </a:xfrm>
          <a:prstGeom prst="rect">
            <a:avLst/>
          </a:prstGeom>
        </p:spPr>
        <p:txBody>
          <a:bodyPr lIns="45719" tIns="45719" rIns="45719" bIns="45719"/>
          <a:lstStyle>
            <a:lvl1pPr marL="940479" indent="-940479" algn="ctr">
              <a:spcBef>
                <a:spcPts val="600"/>
              </a:spcBef>
              <a:defRPr sz="2800">
                <a:solidFill>
                  <a:srgbClr val="002855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Click here to add affiliations</a:t>
            </a:r>
          </a:p>
        </p:txBody>
      </p:sp>
      <p:sp>
        <p:nvSpPr>
          <p:cNvPr id="228" name="Text Placeholder 76"/>
          <p:cNvSpPr/>
          <p:nvPr>
            <p:ph type="body" sz="quarter" idx="29" hasCustomPrompt="1"/>
          </p:nvPr>
        </p:nvSpPr>
        <p:spPr>
          <a:xfrm>
            <a:off x="3662361" y="232386"/>
            <a:ext cx="20107278" cy="834414"/>
          </a:xfrm>
          <a:prstGeom prst="rect">
            <a:avLst/>
          </a:prstGeom>
        </p:spPr>
        <p:txBody>
          <a:bodyPr lIns="45719" tIns="45719" rIns="45719" bIns="45719"/>
          <a:lstStyle>
            <a:lvl1pPr marL="940479" indent="-940479" algn="ctr">
              <a:spcBef>
                <a:spcPts val="1100"/>
              </a:spcBef>
              <a:defRPr sz="4800">
                <a:solidFill>
                  <a:srgbClr val="002855"/>
                </a:solidFill>
              </a:defRPr>
            </a:lvl1pPr>
          </a:lstStyle>
          <a:p>
            <a:pPr/>
            <a:r>
              <a:t>Click here to add title</a:t>
            </a:r>
          </a:p>
        </p:txBody>
      </p:sp>
      <p:sp>
        <p:nvSpPr>
          <p:cNvPr id="229" name="Text Placeholder 5"/>
          <p:cNvSpPr/>
          <p:nvPr>
            <p:ph type="body" sz="quarter" idx="30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30" name="Text Placeholder 3"/>
          <p:cNvSpPr/>
          <p:nvPr>
            <p:ph type="body" sz="quarter" idx="31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1" name="Text Placeholder 3"/>
          <p:cNvSpPr/>
          <p:nvPr>
            <p:ph type="body" sz="quarter" idx="32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2" name="Text Placeholder 3"/>
          <p:cNvSpPr/>
          <p:nvPr>
            <p:ph type="body" sz="quarter" idx="33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3" name="Text Placeholder 3"/>
          <p:cNvSpPr/>
          <p:nvPr>
            <p:ph type="body" sz="quarter" idx="34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4" name="Text Placeholder 3"/>
          <p:cNvSpPr/>
          <p:nvPr>
            <p:ph type="body" sz="quarter" idx="35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5" name="Text Placeholder 3"/>
          <p:cNvSpPr/>
          <p:nvPr>
            <p:ph type="body" sz="quarter" idx="36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6" name="Text Placeholder 3"/>
          <p:cNvSpPr/>
          <p:nvPr>
            <p:ph type="body" sz="quarter" idx="37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7" name="Text Placeholder 3"/>
          <p:cNvSpPr/>
          <p:nvPr>
            <p:ph type="body" sz="quarter" idx="38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8" name="Text Placeholder 3"/>
          <p:cNvSpPr/>
          <p:nvPr>
            <p:ph type="body" sz="quarter" idx="39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39" name="Text Placeholder 3"/>
          <p:cNvSpPr/>
          <p:nvPr>
            <p:ph type="body" sz="quarter" idx="40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40" name="Text Placeholder 3"/>
          <p:cNvSpPr/>
          <p:nvPr>
            <p:ph type="body" sz="quarter" idx="41" hasCustomPrompt="1"/>
          </p:nvPr>
        </p:nvSpPr>
        <p:spPr>
          <a:xfrm>
            <a:off x="-6498159" y="11802139"/>
            <a:ext cx="6285510" cy="479240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TEXT PLACEHOLDER</a:t>
            </a:r>
          </a:p>
        </p:txBody>
      </p:sp>
      <p:sp>
        <p:nvSpPr>
          <p:cNvPr id="241" name="Picture Placeholder 13"/>
          <p:cNvSpPr/>
          <p:nvPr>
            <p:ph type="pic" sz="quarter" idx="42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2" name="Picture Placeholder 13"/>
          <p:cNvSpPr/>
          <p:nvPr>
            <p:ph type="pic" sz="quarter" idx="43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3" name="Picture Placeholder 13"/>
          <p:cNvSpPr/>
          <p:nvPr>
            <p:ph type="pic" sz="quarter" idx="44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4" name="Picture Placeholder 13"/>
          <p:cNvSpPr/>
          <p:nvPr>
            <p:ph type="pic" sz="quarter" idx="45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5" name="Picture Placeholder 13"/>
          <p:cNvSpPr/>
          <p:nvPr>
            <p:ph type="pic" sz="quarter" idx="46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6" name="Picture Placeholder 13"/>
          <p:cNvSpPr/>
          <p:nvPr>
            <p:ph type="pic" sz="quarter" idx="47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7" name="Picture Placeholder 13"/>
          <p:cNvSpPr/>
          <p:nvPr>
            <p:ph type="pic" sz="quarter" idx="48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8" name="Picture Placeholder 13"/>
          <p:cNvSpPr/>
          <p:nvPr>
            <p:ph type="pic" sz="quarter" idx="49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9" name="Picture Placeholder 13"/>
          <p:cNvSpPr/>
          <p:nvPr>
            <p:ph type="pic" sz="quarter" idx="50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50" name="Picture Placeholder 13"/>
          <p:cNvSpPr/>
          <p:nvPr>
            <p:ph type="pic" sz="quarter" idx="51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51" name="Picture Placeholder 13"/>
          <p:cNvSpPr/>
          <p:nvPr>
            <p:ph type="pic" sz="quarter" idx="52"/>
          </p:nvPr>
        </p:nvSpPr>
        <p:spPr>
          <a:xfrm>
            <a:off x="-4702629" y="13737770"/>
            <a:ext cx="2645231" cy="1696248"/>
          </a:xfrm>
          <a:prstGeom prst="rect">
            <a:avLst/>
          </a:prstGeom>
          <a:ln w="9525">
            <a:solidFill>
              <a:srgbClr val="4E5B6F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52" name="Text Placeholder 5"/>
          <p:cNvSpPr/>
          <p:nvPr>
            <p:ph type="body" sz="quarter" idx="53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53" name="Text Placeholder 5"/>
          <p:cNvSpPr/>
          <p:nvPr>
            <p:ph type="body" sz="quarter" idx="54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54" name="Text Placeholder 5"/>
          <p:cNvSpPr/>
          <p:nvPr>
            <p:ph type="body" sz="quarter" idx="55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55" name="Text Placeholder 5"/>
          <p:cNvSpPr/>
          <p:nvPr>
            <p:ph type="body" sz="quarter" idx="56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56" name="Text Placeholder 5"/>
          <p:cNvSpPr/>
          <p:nvPr>
            <p:ph type="body" sz="quarter" idx="57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57" name="Text Placeholder 5"/>
          <p:cNvSpPr/>
          <p:nvPr>
            <p:ph type="body" sz="quarter" idx="58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58" name="Text Placeholder 5"/>
          <p:cNvSpPr/>
          <p:nvPr>
            <p:ph type="body" sz="quarter" idx="59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59" name="Text Placeholder 5"/>
          <p:cNvSpPr/>
          <p:nvPr>
            <p:ph type="body" sz="quarter" idx="60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60" name="Text Placeholder 5"/>
          <p:cNvSpPr/>
          <p:nvPr>
            <p:ph type="body" sz="quarter" idx="61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61" name="Text Placeholder 5"/>
          <p:cNvSpPr/>
          <p:nvPr>
            <p:ph type="body" sz="quarter" idx="62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62" name="Text Placeholder 5"/>
          <p:cNvSpPr/>
          <p:nvPr>
            <p:ph type="body" sz="quarter" idx="63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63" name="Text Placeholder 5"/>
          <p:cNvSpPr/>
          <p:nvPr>
            <p:ph type="body" sz="quarter" idx="64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64" name="Text Placeholder 5"/>
          <p:cNvSpPr/>
          <p:nvPr>
            <p:ph type="body" sz="quarter" idx="65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65" name="Text Placeholder 5"/>
          <p:cNvSpPr/>
          <p:nvPr>
            <p:ph type="body" sz="quarter" idx="66" hasCustomPrompt="1"/>
          </p:nvPr>
        </p:nvSpPr>
        <p:spPr>
          <a:xfrm>
            <a:off x="-6494189" y="10221631"/>
            <a:ext cx="6281540" cy="382518"/>
          </a:xfrm>
          <a:prstGeom prst="rect">
            <a:avLst/>
          </a:prstGeom>
          <a:solidFill>
            <a:srgbClr val="002855"/>
          </a:solidFill>
        </p:spPr>
        <p:txBody>
          <a:bodyPr lIns="52248" tIns="52248" rIns="52248" bIns="52248" anchor="ctr"/>
          <a:lstStyle>
            <a:lvl1pPr marL="940479" indent="-940479" algn="ctr">
              <a:spcBef>
                <a:spcPts val="400"/>
              </a:spcBef>
              <a:defRPr b="1" sz="1800" u="sng">
                <a:solidFill>
                  <a:srgbClr val="FFFFFF"/>
                </a:solidFill>
              </a:defRPr>
            </a:lvl1pPr>
          </a:lstStyle>
          <a:p>
            <a:pPr/>
            <a:r>
              <a:t>SECTION HEADER PLACEHOLDER</a:t>
            </a:r>
          </a:p>
        </p:txBody>
      </p:sp>
      <p:sp>
        <p:nvSpPr>
          <p:cNvPr id="2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://www.facebook.com/pages/PosterPresentationscom/217914411419?v=app_4949752878&amp;ref=ts" TargetMode="External"/><Relationship Id="rId5" Type="http://schemas.openxmlformats.org/officeDocument/2006/relationships/image" Target="../media/image1.jpeg"/><Relationship Id="rId6" Type="http://schemas.openxmlformats.org/officeDocument/2006/relationships/image" Target="../media/image3.pn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FFFFFF"/>
            </a:gs>
            <a:gs pos="100000">
              <a:srgbClr val="BFBFBF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ectangle 28"/>
          <p:cNvGrpSpPr/>
          <p:nvPr/>
        </p:nvGrpSpPr>
        <p:grpSpPr>
          <a:xfrm>
            <a:off x="-6501494" y="-9798"/>
            <a:ext cx="6281540" cy="16459201"/>
            <a:chOff x="0" y="0"/>
            <a:chExt cx="6281539" cy="16459200"/>
          </a:xfrm>
        </p:grpSpPr>
        <p:sp>
          <p:nvSpPr>
            <p:cNvPr id="2" name="Rectangle"/>
            <p:cNvSpPr/>
            <p:nvPr/>
          </p:nvSpPr>
          <p:spPr>
            <a:xfrm>
              <a:off x="-1" y="0"/>
              <a:ext cx="6281541" cy="16459200"/>
            </a:xfrm>
            <a:prstGeom prst="rect">
              <a:avLst/>
            </a:prstGeom>
            <a:solidFill>
              <a:srgbClr val="0D0D0D"/>
            </a:solidFill>
            <a:ln w="25400" cap="flat">
              <a:solidFill>
                <a:srgbClr val="5D992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3" name="QUICK DESIGN GUIDE…"/>
            <p:cNvSpPr txBox="1"/>
            <p:nvPr/>
          </p:nvSpPr>
          <p:spPr>
            <a:xfrm>
              <a:off x="-1" y="104497"/>
              <a:ext cx="6281541" cy="15728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4497" tIns="104497" rIns="104497" bIns="104497" numCol="1" anchor="t">
              <a:spAutoFit/>
            </a:bodyPr>
            <a:lstStyle/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QUICK DESIGN GUIDE</a:t>
              </a:r>
            </a:p>
            <a:p>
              <a:pPr algn="ctr">
                <a:defRPr b="1" sz="23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(--THIS SECTION DOES NOT PRINT--)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PowerPoint 2007 template produces a 36”x60” professional  poster. You can use it to create your research poster and save valuable time placing titles, subtitles, text, and graphics. 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We provide a series of online tutorials that will guide you through the poster design process and answer your poster production questions. 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view our template tutorials, go online to </a:t>
              </a:r>
              <a:r>
                <a:rPr b="1">
                  <a:solidFill>
                    <a:srgbClr val="FFFF00"/>
                  </a:solidFill>
                </a:rPr>
                <a:t>PosterPresentations.com </a:t>
              </a:r>
              <a:r>
                <a:t>and click on </a:t>
              </a:r>
              <a:r>
                <a:rPr>
                  <a:solidFill>
                    <a:srgbClr val="FFFF00"/>
                  </a:solidFill>
                </a:rPr>
                <a:t>HELP DESK.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When you are ready to  print your poster, go online to</a:t>
              </a:r>
              <a:r>
                <a:rPr sz="2000"/>
                <a:t> </a:t>
              </a:r>
              <a:r>
                <a:rPr b="1" sz="2400">
                  <a:solidFill>
                    <a:srgbClr val="FFFF00"/>
                  </a:solidFill>
                </a:rPr>
                <a:t>PosterPresentations.com</a:t>
              </a:r>
              <a:r>
                <a:rPr b="1" sz="2400"/>
                <a:t>.</a:t>
              </a:r>
              <a:br>
                <a:rPr b="1" sz="2400"/>
              </a:br>
            </a:p>
            <a:p>
              <a:pPr defTabSz="3765639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Need Assistance?  </a:t>
              </a:r>
              <a:r>
                <a:rPr sz="2400">
                  <a:solidFill>
                    <a:srgbClr val="FFFF00"/>
                  </a:solidFill>
                </a:rPr>
                <a:t>Call  us at 1.866.649.3004</a:t>
              </a:r>
            </a:p>
            <a:p>
              <a:pPr defTabSz="2508125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 </a:t>
              </a:r>
              <a:endParaRPr b="1" sz="2300">
                <a:solidFill>
                  <a:srgbClr val="FFFF00"/>
                </a:solidFill>
              </a:endParaRPr>
            </a:p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Object Placeholders</a:t>
              </a:r>
            </a:p>
            <a:p>
              <a:pPr algn="ctr">
                <a:defRPr b="1" sz="25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Using the placeholders</a:t>
              </a:r>
              <a:endParaRPr>
                <a:solidFill>
                  <a:srgbClr val="FFFFFF"/>
                </a:solidFill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add text, click inside a placeholder on the poster and type or paste your text.  To move a placeholder, click it </a:t>
              </a:r>
              <a:r>
                <a:rPr u="sng"/>
                <a:t>once</a:t>
              </a:r>
              <a:r>
                <a:t> (to select it).  Place your cursor on its frame, and your cursor will change to this symbol       .  Click </a:t>
              </a:r>
              <a:r>
                <a:rPr u="sng"/>
                <a:t>once</a:t>
              </a:r>
              <a:r>
                <a:t> and drag it to a new location where you can resize it. </a:t>
              </a: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76563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Section Header placeholder</a:t>
              </a:r>
              <a:endParaRPr>
                <a:solidFill>
                  <a:srgbClr val="FFFFFF"/>
                </a:solidFill>
              </a:endParaRPr>
            </a:p>
            <a:p>
              <a:pPr defTabSz="376563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Click and drag this preformatted section header placeholder to the poster area to add another section header. Use section headers to separate topics or concepts within your presentation. 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Text placeholder</a:t>
              </a:r>
              <a:endParaRPr>
                <a:solidFill>
                  <a:srgbClr val="FFFFFF"/>
                </a:solidFill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Move this preformatted text placeholder to the poster to add a new body of text.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Picture placeholder</a:t>
              </a:r>
              <a:endParaRPr>
                <a:solidFill>
                  <a:srgbClr val="FFFFFF"/>
                </a:solidFill>
              </a:endParaR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Move this graphic placeholder onto your poster, size it first, and then click it to add a picture to the poster.</a:t>
              </a: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4389218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sp>
        <p:nvSpPr>
          <p:cNvPr id="5" name="Rectangle 36"/>
          <p:cNvSpPr/>
          <p:nvPr/>
        </p:nvSpPr>
        <p:spPr>
          <a:xfrm>
            <a:off x="0" y="0"/>
            <a:ext cx="27432000" cy="2400300"/>
          </a:xfrm>
          <a:prstGeom prst="rect">
            <a:avLst/>
          </a:prstGeom>
          <a:gradFill>
            <a:gsLst>
              <a:gs pos="0">
                <a:srgbClr val="A7D6FF"/>
              </a:gs>
              <a:gs pos="73000">
                <a:srgbClr val="FFFFFF"/>
              </a:gs>
            </a:gsLst>
            <a:lin ang="5400000"/>
          </a:gradFill>
          <a:ln>
            <a:solidFill>
              <a:srgbClr val="002855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6" name="Text Box 14"/>
          <p:cNvSpPr txBox="1"/>
          <p:nvPr/>
        </p:nvSpPr>
        <p:spPr>
          <a:xfrm>
            <a:off x="944450" y="16156939"/>
            <a:ext cx="1519466" cy="205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069" tIns="26069" rIns="26069" bIns="26069">
            <a:spAutoFit/>
          </a:bodyPr>
          <a:lstStyle/>
          <a:p>
            <a:pPr>
              <a:lnSpc>
                <a:spcPct val="65000"/>
              </a:lnSpc>
              <a:spcBef>
                <a:spcPts val="100"/>
              </a:spcBef>
              <a:defRPr b="1" sz="300">
                <a:solidFill>
                  <a:srgbClr val="BFBFBF"/>
                </a:solidFill>
              </a:defRPr>
            </a:pPr>
            <a:r>
              <a:t>RESEARCH POSTER PRESENTATION DESIGN © 2012</a:t>
            </a:r>
          </a:p>
          <a:p>
            <a:pPr>
              <a:lnSpc>
                <a:spcPct val="65000"/>
              </a:lnSpc>
              <a:spcBef>
                <a:spcPts val="300"/>
              </a:spcBef>
              <a:defRPr b="1" sz="600">
                <a:solidFill>
                  <a:srgbClr val="BFBFBF"/>
                </a:solidFill>
              </a:defRPr>
            </a:pPr>
            <a:r>
              <a:t>www.PosterPresentations.com</a:t>
            </a:r>
          </a:p>
        </p:txBody>
      </p:sp>
      <p:sp>
        <p:nvSpPr>
          <p:cNvPr id="7" name="Rectangle 33"/>
          <p:cNvSpPr/>
          <p:nvPr/>
        </p:nvSpPr>
        <p:spPr>
          <a:xfrm>
            <a:off x="576460" y="2649220"/>
            <a:ext cx="6286501" cy="13373101"/>
          </a:xfrm>
          <a:prstGeom prst="roundRect">
            <a:avLst>
              <a:gd name="adj" fmla="val 3980"/>
            </a:avLst>
          </a:prstGeom>
          <a:solidFill>
            <a:srgbClr val="F2F2F2"/>
          </a:solidFill>
          <a:ln>
            <a:solidFill>
              <a:srgbClr val="002855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grpSp>
        <p:nvGrpSpPr>
          <p:cNvPr id="10" name="Rectangle 19"/>
          <p:cNvGrpSpPr/>
          <p:nvPr/>
        </p:nvGrpSpPr>
        <p:grpSpPr>
          <a:xfrm>
            <a:off x="27638827" y="-1"/>
            <a:ext cx="6281540" cy="16638913"/>
            <a:chOff x="0" y="0"/>
            <a:chExt cx="6281539" cy="16638911"/>
          </a:xfrm>
        </p:grpSpPr>
        <p:sp>
          <p:nvSpPr>
            <p:cNvPr id="8" name="Rectangle"/>
            <p:cNvSpPr/>
            <p:nvPr/>
          </p:nvSpPr>
          <p:spPr>
            <a:xfrm>
              <a:off x="0" y="0"/>
              <a:ext cx="6281540" cy="16459200"/>
            </a:xfrm>
            <a:prstGeom prst="rect">
              <a:avLst/>
            </a:prstGeom>
            <a:solidFill>
              <a:srgbClr val="0D0D0D"/>
            </a:solidFill>
            <a:ln w="25400" cap="flat">
              <a:solidFill>
                <a:srgbClr val="5D992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lnSpc>
                  <a:spcPts val="2100"/>
                </a:lnSpc>
                <a:defRPr b="1"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9" name="QUICK TIPS…"/>
            <p:cNvSpPr txBox="1"/>
            <p:nvPr/>
          </p:nvSpPr>
          <p:spPr>
            <a:xfrm>
              <a:off x="0" y="104497"/>
              <a:ext cx="6281540" cy="165344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4497" tIns="104497" rIns="104497" bIns="104497" numCol="1" anchor="t">
              <a:spAutoFit/>
            </a:bodyPr>
            <a:lstStyle/>
            <a:p>
              <a:pPr algn="ctr">
                <a:lnSpc>
                  <a:spcPts val="2400"/>
                </a:lnSpc>
                <a:defRPr b="1" sz="24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QUICK TIPS</a:t>
              </a:r>
            </a:p>
            <a:p>
              <a:pPr algn="ctr">
                <a:lnSpc>
                  <a:spcPts val="2400"/>
                </a:lnSpc>
                <a:defRPr b="1" sz="24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(--THIS SECTION DOES NOT PRINT--)</a:t>
              </a:r>
              <a:endParaRPr>
                <a:solidFill>
                  <a:srgbClr val="FFFFFF"/>
                </a:solidFill>
              </a:endParaR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PowerPoint template requires basic PowerPoint (version 2007 or newer) skills. Below is a list of commonly asked questions specific to this template. </a:t>
              </a:r>
              <a:br/>
              <a:r>
                <a:t>If you are using an older version of PowerPoint some template features may not work properly.</a:t>
              </a:r>
              <a:endParaRPr b="1" sz="2400">
                <a:solidFill>
                  <a:srgbClr val="FFFF00"/>
                </a:solidFill>
              </a:endParaRPr>
            </a:p>
            <a:p>
              <a:pPr defTabSz="3134779">
                <a:lnSpc>
                  <a:spcPts val="2100"/>
                </a:lnSpc>
                <a:defRPr b="1" sz="24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lnSpc>
                  <a:spcPts val="2100"/>
                </a:lnSpc>
                <a:defRPr b="1" sz="24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Template FAQs</a:t>
              </a:r>
              <a:endParaRPr sz="1800"/>
            </a:p>
            <a:p>
              <a:pPr algn="ctr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Verifying the quality of your graphics</a:t>
              </a:r>
              <a:endParaRPr>
                <a:solidFill>
                  <a:srgbClr val="FFFFFF"/>
                </a:solidFill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  </a:r>
              <a:br/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Modifying the layout</a:t>
              </a:r>
              <a:endParaRPr>
                <a:solidFill>
                  <a:srgbClr val="FFFFFF"/>
                </a:solidFill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This template has four different 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column layouts.   </a:t>
              </a:r>
              <a:r>
                <a:rPr u="sng"/>
                <a:t>Right-click</a:t>
              </a:r>
              <a:r>
                <a:t> 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your mouse on the background 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and click on LAYOUT to see the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 layout options.  The columns in 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the provided layouts are fixed and cannot be moved but advanced users can modify any layout by going to VIEW and then SLIDE MASTER.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Importing text and graphics from external sources</a:t>
              </a:r>
              <a:endParaRPr>
                <a:solidFill>
                  <a:srgbClr val="FFFFFF"/>
                </a:solidFill>
              </a:endParaR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TEXT: </a:t>
              </a:r>
              <a:r>
                <a:rPr b="0" u="none"/>
                <a:t>Paste or type your text into a pre-existing placeholder or drag in a new placeholder from the left side of the template. Move it anywhere as needed.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PHOTOS: </a:t>
              </a:r>
              <a:r>
                <a:rPr b="0" u="none"/>
                <a:t>Drag in a picture placeholder, size it </a:t>
              </a:r>
              <a:r>
                <a:rPr b="0"/>
                <a:t>first</a:t>
              </a:r>
              <a:r>
                <a:rPr b="0" u="none"/>
                <a:t>, click in it and insert a photo from the menu.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 u="sng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TABLES: </a:t>
              </a:r>
              <a:r>
                <a:rPr b="0" u="none"/>
                <a:t>You can copy and paste a table from an external document onto this poster template. To adjust the way the text fits within the cells of a table that has been pasted, </a:t>
              </a:r>
              <a:r>
                <a:rPr b="0"/>
                <a:t>right-click</a:t>
              </a:r>
              <a:r>
                <a:rPr b="0" u="none"/>
                <a:t> on the table, click FORMAT SHAPE  then click on TEXT BOX and change the INTERNAL MARGIN values to 0.25.</a:t>
              </a: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689419">
                <a:defRPr b="1" sz="18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Modifying the color scheme</a:t>
              </a:r>
              <a:endParaRPr>
                <a:solidFill>
                  <a:srgbClr val="FFFFFF"/>
                </a:solidFill>
              </a:endParaRPr>
            </a:p>
            <a:p>
              <a:pPr defTabSz="268941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To change the color scheme of this template go to the DESIGN menu and click on COLORS. You can choose from the provided color combinations or create your own.</a:t>
              </a:r>
            </a:p>
            <a:p>
              <a:pPr defTabSz="3134779"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3134779">
                <a:lnSpc>
                  <a:spcPts val="2100"/>
                </a:lnSpc>
                <a:defRPr sz="18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algn="ctr">
                <a:lnSpc>
                  <a:spcPts val="2100"/>
                </a:lnSpc>
                <a:defRPr b="1" sz="1200"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  <a:p>
              <a:pPr defTabSz="2508125">
                <a:lnSpc>
                  <a:spcPts val="2100"/>
                </a:lnSpc>
                <a:defRPr b="1" sz="1200">
                  <a:solidFill>
                    <a:srgbClr val="FFFF0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sp>
        <p:nvSpPr>
          <p:cNvPr id="11" name="Rectangle 33"/>
          <p:cNvSpPr/>
          <p:nvPr/>
        </p:nvSpPr>
        <p:spPr>
          <a:xfrm>
            <a:off x="-6481554" y="11860086"/>
            <a:ext cx="6261600" cy="388621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307316" y="6276070"/>
            <a:ext cx="2438881" cy="12584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432959" y="7952471"/>
            <a:ext cx="369095" cy="219076"/>
          </a:xfrm>
          <a:prstGeom prst="rect">
            <a:avLst/>
          </a:prstGeom>
          <a:ln>
            <a:solidFill>
              <a:srgbClr val="000000"/>
            </a:solidFill>
            <a:miter/>
          </a:ln>
        </p:spPr>
      </p:pic>
      <p:sp>
        <p:nvSpPr>
          <p:cNvPr id="14" name="TextBox 43"/>
          <p:cNvSpPr txBox="1"/>
          <p:nvPr/>
        </p:nvSpPr>
        <p:spPr>
          <a:xfrm>
            <a:off x="27903130" y="15329051"/>
            <a:ext cx="5672931" cy="9693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123" tIns="26123" rIns="26123" bIns="26123">
            <a:spAutoFit/>
          </a:bodyPr>
          <a:lstStyle/>
          <a:p>
            <a:pPr>
              <a:lnSpc>
                <a:spcPts val="1800"/>
              </a:lnSpc>
              <a:defRPr sz="2000">
                <a:solidFill>
                  <a:srgbClr val="FFFFFF"/>
                </a:solidFill>
              </a:defRPr>
            </a:pPr>
            <a:r>
              <a:t>© 2013 PosterPresentations.com</a:t>
            </a:r>
            <a:br/>
            <a:r>
              <a:t>    </a:t>
            </a:r>
            <a:r>
              <a:rPr sz="1800"/>
              <a:t>2117 Fourth Street , Unit C</a:t>
            </a:r>
            <a:br>
              <a:rPr sz="1800"/>
            </a:br>
            <a:r>
              <a:rPr sz="1800"/>
              <a:t>    Berkeley  CA  94710</a:t>
            </a:r>
            <a:br>
              <a:rPr sz="1800"/>
            </a:br>
            <a:r>
              <a:rPr sz="1800"/>
              <a:t>    </a:t>
            </a:r>
            <a:r>
              <a:rPr b="1" sz="1800">
                <a:solidFill>
                  <a:srgbClr val="FFFF00"/>
                </a:solidFill>
              </a:rPr>
              <a:t>posterpresenter@gmail.com</a:t>
            </a:r>
          </a:p>
        </p:txBody>
      </p:sp>
      <p:grpSp>
        <p:nvGrpSpPr>
          <p:cNvPr id="18" name="Group 26"/>
          <p:cNvGrpSpPr/>
          <p:nvPr/>
        </p:nvGrpSpPr>
        <p:grpSpPr>
          <a:xfrm>
            <a:off x="-6223790" y="15575235"/>
            <a:ext cx="5771524" cy="644182"/>
            <a:chOff x="0" y="0"/>
            <a:chExt cx="5771522" cy="644180"/>
          </a:xfrm>
        </p:grpSpPr>
        <p:sp>
          <p:nvSpPr>
            <p:cNvPr id="15" name="Rounded Rectangle 27"/>
            <p:cNvSpPr/>
            <p:nvPr/>
          </p:nvSpPr>
          <p:spPr>
            <a:xfrm>
              <a:off x="0" y="0"/>
              <a:ext cx="5771523" cy="64418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388899">
                <a:defRPr sz="86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6" name="Picture 32" descr="Picture 32">
              <a:hlinkClick r:id="rId4" invalidUrl="" action="" tgtFrame="" tooltip="" history="1" highlightClick="0" endSnd="0"/>
            </p:cNvPr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8311" y="42866"/>
              <a:ext cx="540096" cy="5400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" name="TextBox 32"/>
            <p:cNvSpPr txBox="1"/>
            <p:nvPr/>
          </p:nvSpPr>
          <p:spPr>
            <a:xfrm>
              <a:off x="695564" y="59086"/>
              <a:ext cx="5030241" cy="497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4388899">
                <a:defRPr sz="1400">
                  <a:solidFill>
                    <a:srgbClr val="4E5B6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Student discounts are available on our Facebook page. </a:t>
              </a:r>
              <a:endParaRPr sz="8600"/>
            </a:p>
            <a:p>
              <a:pPr defTabSz="4388899">
                <a:defRPr sz="1400">
                  <a:solidFill>
                    <a:srgbClr val="4E5B6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r>
                <a:t>Go to </a:t>
              </a:r>
              <a:r>
                <a:rPr u="sng"/>
                <a:t>PosterPresentations.com</a:t>
              </a:r>
              <a:r>
                <a:t> and click on the FB icon.</a:t>
              </a:r>
            </a:p>
          </p:txBody>
        </p:sp>
      </p:grpSp>
      <p:sp>
        <p:nvSpPr>
          <p:cNvPr id="19" name="Straight Connector 40"/>
          <p:cNvSpPr/>
          <p:nvPr/>
        </p:nvSpPr>
        <p:spPr>
          <a:xfrm>
            <a:off x="27638827" y="2544195"/>
            <a:ext cx="6281541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" name="Straight Connector 42"/>
          <p:cNvSpPr/>
          <p:nvPr/>
        </p:nvSpPr>
        <p:spPr>
          <a:xfrm>
            <a:off x="27638827" y="15144749"/>
            <a:ext cx="6281541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" name="Straight Connector 23"/>
          <p:cNvSpPr/>
          <p:nvPr/>
        </p:nvSpPr>
        <p:spPr>
          <a:xfrm>
            <a:off x="-6472918" y="5874671"/>
            <a:ext cx="6281540" cy="1590"/>
          </a:xfrm>
          <a:prstGeom prst="line">
            <a:avLst/>
          </a:prstGeom>
          <a:ln>
            <a:solidFill>
              <a:srgbClr val="D9D9D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" name="Rectangle 29"/>
          <p:cNvSpPr/>
          <p:nvPr/>
        </p:nvSpPr>
        <p:spPr>
          <a:xfrm>
            <a:off x="-6491524" y="10199647"/>
            <a:ext cx="6261601" cy="388621"/>
          </a:xfrm>
          <a:prstGeom prst="rect">
            <a:avLst/>
          </a:prstGeom>
          <a:solidFill>
            <a:srgbClr val="00285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" name="Picture 1" descr="Picture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5078" y="615970"/>
            <a:ext cx="2761492" cy="1261876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Rectangle 33"/>
          <p:cNvSpPr/>
          <p:nvPr/>
        </p:nvSpPr>
        <p:spPr>
          <a:xfrm>
            <a:off x="7241248" y="2649220"/>
            <a:ext cx="6286501" cy="13373101"/>
          </a:xfrm>
          <a:prstGeom prst="roundRect">
            <a:avLst>
              <a:gd name="adj" fmla="val 3980"/>
            </a:avLst>
          </a:prstGeom>
          <a:solidFill>
            <a:srgbClr val="F2F2F2"/>
          </a:solidFill>
          <a:ln>
            <a:solidFill>
              <a:srgbClr val="002855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5" name="Rectangle 33"/>
          <p:cNvSpPr/>
          <p:nvPr/>
        </p:nvSpPr>
        <p:spPr>
          <a:xfrm>
            <a:off x="13906036" y="2649220"/>
            <a:ext cx="6286501" cy="13373101"/>
          </a:xfrm>
          <a:prstGeom prst="roundRect">
            <a:avLst>
              <a:gd name="adj" fmla="val 3980"/>
            </a:avLst>
          </a:prstGeom>
          <a:solidFill>
            <a:srgbClr val="F2F2F2"/>
          </a:solidFill>
          <a:ln>
            <a:solidFill>
              <a:srgbClr val="002855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6" name="Rectangle 33"/>
          <p:cNvSpPr/>
          <p:nvPr/>
        </p:nvSpPr>
        <p:spPr>
          <a:xfrm>
            <a:off x="20570825" y="2649220"/>
            <a:ext cx="6286500" cy="13373101"/>
          </a:xfrm>
          <a:prstGeom prst="roundRect">
            <a:avLst>
              <a:gd name="adj" fmla="val 3980"/>
            </a:avLst>
          </a:prstGeom>
          <a:solidFill>
            <a:srgbClr val="F2F2F2"/>
          </a:solidFill>
          <a:ln>
            <a:solidFill>
              <a:srgbClr val="002855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7" name="Body Level One…"/>
          <p:cNvSpPr txBox="1"/>
          <p:nvPr>
            <p:ph type="body" idx="1" hasCustomPrompt="1"/>
          </p:nvPr>
        </p:nvSpPr>
        <p:spPr>
          <a:xfrm>
            <a:off x="576460" y="3341566"/>
            <a:ext cx="6274922" cy="479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30622" tIns="130622" rIns="130622" bIns="130622">
            <a:normAutofit fontScale="100000" lnSpcReduction="0"/>
          </a:bodyPr>
          <a:lstStyle/>
          <a:p>
            <a:pPr/>
            <a:r>
              <a:t>Type in or paste your text here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8" name="Text Box 14"/>
          <p:cNvSpPr txBox="1"/>
          <p:nvPr/>
        </p:nvSpPr>
        <p:spPr>
          <a:xfrm>
            <a:off x="944450" y="16156939"/>
            <a:ext cx="1519466" cy="205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069" tIns="26069" rIns="26069" bIns="26069">
            <a:spAutoFit/>
          </a:bodyPr>
          <a:lstStyle/>
          <a:p>
            <a:pPr>
              <a:lnSpc>
                <a:spcPct val="65000"/>
              </a:lnSpc>
              <a:spcBef>
                <a:spcPts val="100"/>
              </a:spcBef>
              <a:defRPr b="1" sz="300">
                <a:solidFill>
                  <a:srgbClr val="808080"/>
                </a:solidFill>
              </a:defRPr>
            </a:pPr>
            <a:r>
              <a:t>RESEARCH POSTER PRESENTATION DESIGN © 2012</a:t>
            </a:r>
          </a:p>
          <a:p>
            <a:pPr>
              <a:lnSpc>
                <a:spcPct val="65000"/>
              </a:lnSpc>
              <a:spcBef>
                <a:spcPts val="300"/>
              </a:spcBef>
              <a:defRPr b="1" sz="600">
                <a:solidFill>
                  <a:srgbClr val="808080"/>
                </a:solidFill>
              </a:defRPr>
            </a:pPr>
            <a:r>
              <a:t>www.PosterPresentations.com</a:t>
            </a:r>
          </a:p>
        </p:txBody>
      </p:sp>
      <p:sp>
        <p:nvSpPr>
          <p:cNvPr id="29" name="Title Text"/>
          <p:cNvSpPr txBox="1"/>
          <p:nvPr>
            <p:ph type="title"/>
          </p:nvPr>
        </p:nvSpPr>
        <p:spPr>
          <a:xfrm>
            <a:off x="1371600" y="659130"/>
            <a:ext cx="24688800" cy="274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xfrm>
            <a:off x="13258800" y="14817089"/>
            <a:ext cx="6400800" cy="876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</p:sldLayoutIdLst>
  <p:transition xmlns:p14="http://schemas.microsoft.com/office/powerpoint/2010/main" spd="med" advClick="1"/>
  <p:txStyles>
    <p:titleStyle>
      <a:lvl1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ct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0" marR="0" indent="0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849043" marR="0" indent="-326554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175598" marR="0" indent="-326554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534809" marR="0" indent="-359211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1796052" marR="0" indent="-261244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6429454" marR="0" indent="-159596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7683425" marR="0" indent="-159596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8937397" marR="0" indent="-159596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10191368" marR="0" indent="-159596" algn="l" defTabSz="2507943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1253972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2507943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3761914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5015886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6269857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7523829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8777800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0031772" algn="r" defTabSz="25079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.jpeg"/><Relationship Id="rId5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 Placeholder 57"/>
          <p:cNvSpPr txBox="1"/>
          <p:nvPr>
            <p:ph type="body" sz="quarter" idx="1"/>
          </p:nvPr>
        </p:nvSpPr>
        <p:spPr>
          <a:xfrm>
            <a:off x="568307" y="3416455"/>
            <a:ext cx="6285510" cy="4578621"/>
          </a:xfrm>
          <a:prstGeom prst="rect">
            <a:avLst/>
          </a:prstGeom>
        </p:spPr>
        <p:txBody>
          <a:bodyPr/>
          <a:lstStyle/>
          <a:p>
            <a:pPr marL="277177" indent="-277177" defTabSz="2432704">
              <a:spcBef>
                <a:spcPts val="400"/>
              </a:spcBef>
              <a:buSzPct val="100000"/>
              <a:buFont typeface="Arial"/>
              <a:buChar char="•"/>
              <a:defRPr sz="2619">
                <a:latin typeface="Georgia"/>
                <a:ea typeface="Georgia"/>
                <a:cs typeface="Georgia"/>
                <a:sym typeface="Georgia"/>
              </a:defRPr>
            </a:pPr>
            <a:r>
              <a:t>Pepper spray and mace are common items used for personal protection and are common “less lethal” options for law enforcement use for crowd control. </a:t>
            </a:r>
          </a:p>
          <a:p>
            <a:pPr marL="277177" indent="-277177" defTabSz="2432704">
              <a:spcBef>
                <a:spcPts val="400"/>
              </a:spcBef>
              <a:buSzPct val="100000"/>
              <a:buFont typeface="Arial"/>
              <a:buChar char="•"/>
              <a:defRPr sz="2619">
                <a:latin typeface="Georgia"/>
                <a:ea typeface="Georgia"/>
                <a:cs typeface="Georgia"/>
                <a:sym typeface="Georgia"/>
              </a:defRPr>
            </a:pPr>
            <a:r>
              <a:t>These agents are irritants with symptoms of exposure ranging from mild pain to potentially permanent ocular injury. </a:t>
            </a:r>
          </a:p>
          <a:p>
            <a:pPr marL="277177" indent="-277177" defTabSz="2432704">
              <a:spcBef>
                <a:spcPts val="400"/>
              </a:spcBef>
              <a:buSzPct val="100000"/>
              <a:buFont typeface="Arial"/>
              <a:buChar char="•"/>
              <a:defRPr sz="2619">
                <a:latin typeface="Georgia"/>
                <a:ea typeface="Georgia"/>
                <a:cs typeface="Georgia"/>
                <a:sym typeface="Georgia"/>
              </a:defRPr>
            </a:pPr>
            <a:r>
              <a:t>The recent protests have increased attention on the use of these agents and their potential toxicity. </a:t>
            </a:r>
          </a:p>
        </p:txBody>
      </p:sp>
      <p:sp>
        <p:nvSpPr>
          <p:cNvPr id="276" name="Text Placeholder 58"/>
          <p:cNvSpPr/>
          <p:nvPr>
            <p:ph type="body" idx="13"/>
          </p:nvPr>
        </p:nvSpPr>
        <p:spPr>
          <a:xfrm>
            <a:off x="570788" y="2932302"/>
            <a:ext cx="6280549" cy="53640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INTRODUCTION</a:t>
            </a:r>
          </a:p>
        </p:txBody>
      </p:sp>
      <p:sp>
        <p:nvSpPr>
          <p:cNvPr id="277" name="Text Placeholder 60"/>
          <p:cNvSpPr/>
          <p:nvPr>
            <p:ph type="body" idx="14"/>
          </p:nvPr>
        </p:nvSpPr>
        <p:spPr>
          <a:xfrm>
            <a:off x="559433" y="8675424"/>
            <a:ext cx="6286501" cy="14949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285750" indent="-285750">
              <a:spcBef>
                <a:spcPts val="400"/>
              </a:spcBef>
              <a:buSzPct val="100000"/>
              <a:buFont typeface="Arial"/>
              <a:buChar char="•"/>
              <a:defRPr sz="25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To evaluate pepper spray and tear gas exposure calls to the California Poison Control System (CPCS).</a:t>
            </a:r>
          </a:p>
        </p:txBody>
      </p:sp>
      <p:sp>
        <p:nvSpPr>
          <p:cNvPr id="278" name="Text Placeholder 61"/>
          <p:cNvSpPr/>
          <p:nvPr>
            <p:ph type="body" idx="15"/>
          </p:nvPr>
        </p:nvSpPr>
        <p:spPr>
          <a:xfrm>
            <a:off x="571258" y="8051252"/>
            <a:ext cx="6281540" cy="53640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OBJECTIVES</a:t>
            </a:r>
          </a:p>
        </p:txBody>
      </p:sp>
      <p:sp>
        <p:nvSpPr>
          <p:cNvPr id="279" name="Text Placeholder 62"/>
          <p:cNvSpPr/>
          <p:nvPr>
            <p:ph type="body" idx="16"/>
          </p:nvPr>
        </p:nvSpPr>
        <p:spPr>
          <a:xfrm>
            <a:off x="559781" y="10943242"/>
            <a:ext cx="6260370" cy="50204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230605" indent="-230605" defTabSz="420623">
              <a:spcBef>
                <a:spcPts val="0"/>
              </a:spcBef>
              <a:buSzPct val="100000"/>
              <a:buChar char="•"/>
              <a:defRPr sz="2484">
                <a:latin typeface="Georgia"/>
                <a:ea typeface="Georgia"/>
                <a:cs typeface="Georgia"/>
                <a:sym typeface="Georgia"/>
              </a:defRPr>
            </a:pPr>
            <a:r>
              <a:t>All calls to the CPCS from November 1, 2015 to October 31, 2020 involving pepper spray and tear gas were reviewed.</a:t>
            </a:r>
          </a:p>
          <a:p>
            <a:pPr marL="230605" indent="-230605" defTabSz="420623">
              <a:spcBef>
                <a:spcPts val="0"/>
              </a:spcBef>
              <a:buSzPct val="100000"/>
              <a:buChar char="•"/>
              <a:defRPr sz="2484">
                <a:latin typeface="Georgia"/>
                <a:ea typeface="Georgia"/>
                <a:cs typeface="Georgia"/>
                <a:sym typeface="Georgia"/>
              </a:defRPr>
            </a:pPr>
            <a:r>
              <a:t>Each case was evaluated for substance, symptoms reported, whether irrigation was performed, and if the patient was treated at or referred to a healthcare facility.</a:t>
            </a:r>
          </a:p>
          <a:p>
            <a:pPr marL="230605" indent="-230605" defTabSz="420623">
              <a:spcBef>
                <a:spcPts val="0"/>
              </a:spcBef>
              <a:buSzPct val="100000"/>
              <a:buChar char="•"/>
              <a:defRPr sz="2484">
                <a:latin typeface="Georgia"/>
                <a:ea typeface="Georgia"/>
                <a:cs typeface="Georgia"/>
                <a:sym typeface="Georgia"/>
              </a:defRPr>
            </a:pPr>
            <a:r>
              <a:t>Logistic regression was used to evaluate differences in outcome between law enforcement/military agents and civilian agents.</a:t>
            </a:r>
          </a:p>
        </p:txBody>
      </p:sp>
      <p:sp>
        <p:nvSpPr>
          <p:cNvPr id="280" name="Text Placeholder 63"/>
          <p:cNvSpPr/>
          <p:nvPr>
            <p:ph type="body" idx="17"/>
          </p:nvPr>
        </p:nvSpPr>
        <p:spPr>
          <a:xfrm>
            <a:off x="573411" y="10344729"/>
            <a:ext cx="6279387" cy="53640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METHODS</a:t>
            </a:r>
          </a:p>
        </p:txBody>
      </p:sp>
      <p:sp>
        <p:nvSpPr>
          <p:cNvPr id="281" name="Text Placeholder 64"/>
          <p:cNvSpPr/>
          <p:nvPr>
            <p:ph type="body" idx="18"/>
          </p:nvPr>
        </p:nvSpPr>
        <p:spPr>
          <a:xfrm>
            <a:off x="7205027" y="3484357"/>
            <a:ext cx="13005117" cy="53065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A total of 1,705 cases met criteria for inclusion. The most common exposures were to civilian self-defense sprays (N=1,139; 66.8%).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There were 60 reported exposures to law enforcement/military agents (3.5%).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Decontamination/irrigation was performed in 93.1% of cases.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The most reported symptom was dermal irritation (n=926; 54.3%).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Ocular irritation/injury occurred in 51.4%, airway symptoms occurred in 26.9%, and gastrointestinal symptoms occurred in 13.2%.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Most patients were treated at the site of exposure (1205 cases, 70.7%).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There was a trend towards exposures involving law enforcement/military agents requiring treatment at healthcare facility, but this did not reach statistical significance (OR 1.32, 95% CI 0.77-2.27, p=0.33).</a:t>
            </a:r>
          </a:p>
        </p:txBody>
      </p:sp>
      <p:sp>
        <p:nvSpPr>
          <p:cNvPr id="282" name="Text Placeholder 65"/>
          <p:cNvSpPr/>
          <p:nvPr>
            <p:ph type="body" idx="19"/>
          </p:nvPr>
        </p:nvSpPr>
        <p:spPr>
          <a:xfrm>
            <a:off x="7205027" y="2980790"/>
            <a:ext cx="13021946" cy="53640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RESULTS</a:t>
            </a:r>
          </a:p>
        </p:txBody>
      </p:sp>
      <p:sp>
        <p:nvSpPr>
          <p:cNvPr id="283" name="Text Placeholder 66"/>
          <p:cNvSpPr/>
          <p:nvPr>
            <p:ph type="body" idx="20"/>
          </p:nvPr>
        </p:nvSpPr>
        <p:spPr>
          <a:xfrm>
            <a:off x="20571735" y="2980790"/>
            <a:ext cx="6279387" cy="53640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CONCLUSIONS</a:t>
            </a:r>
          </a:p>
        </p:txBody>
      </p:sp>
      <p:sp>
        <p:nvSpPr>
          <p:cNvPr id="284" name="Text Placeholder 67"/>
          <p:cNvSpPr/>
          <p:nvPr>
            <p:ph type="body" idx="21"/>
          </p:nvPr>
        </p:nvSpPr>
        <p:spPr>
          <a:xfrm>
            <a:off x="20567536" y="3788969"/>
            <a:ext cx="6279387" cy="820443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When evaluating calls to the CPCS involving capsaicin-containing products and tear gas, the most reported symptoms were skin irritation and ocular irritation/injury.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Treatment was primarily supportive with irrigation/decontamination. Most exposures were mild and could be treated outside of healthcare facilities.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Exposure to law enforcement/military agents may be more likely to need treatment at a healthcare facility.</a:t>
            </a:r>
          </a:p>
        </p:txBody>
      </p:sp>
      <p:sp>
        <p:nvSpPr>
          <p:cNvPr id="285" name="Text Placeholder 70"/>
          <p:cNvSpPr/>
          <p:nvPr>
            <p:ph type="body" idx="24"/>
          </p:nvPr>
        </p:nvSpPr>
        <p:spPr>
          <a:xfrm>
            <a:off x="20579202" y="10634319"/>
            <a:ext cx="6279387" cy="53640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LIMITATIONS</a:t>
            </a:r>
          </a:p>
        </p:txBody>
      </p:sp>
      <p:sp>
        <p:nvSpPr>
          <p:cNvPr id="286" name="Text Placeholder 109"/>
          <p:cNvSpPr/>
          <p:nvPr>
            <p:ph type="body" idx="27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940479" indent="-940479" defTabSz="2507943">
              <a:defRPr i="1" sz="3000"/>
            </a:lvl1pPr>
          </a:lstStyle>
          <a:p>
            <a:pPr/>
            <a:r>
              <a:t>Kevin Lieu, Timothy Albertson MD, MPH, PhD, Justin Lewis, PharmD, James A. Chenoweth, MD, MAS</a:t>
            </a:r>
          </a:p>
        </p:txBody>
      </p:sp>
      <p:sp>
        <p:nvSpPr>
          <p:cNvPr id="287" name="Text Placeholder 110"/>
          <p:cNvSpPr/>
          <p:nvPr>
            <p:ph type="body" idx="28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University of California Davis School of Medicine, Department of Emergency Medicine</a:t>
            </a:r>
          </a:p>
        </p:txBody>
      </p:sp>
      <p:sp>
        <p:nvSpPr>
          <p:cNvPr id="288" name="Text Placeholder 111"/>
          <p:cNvSpPr/>
          <p:nvPr>
            <p:ph type="body" idx="29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ts val="800"/>
              </a:spcBef>
              <a:defRPr b="1" sz="3700"/>
            </a:lvl1pPr>
          </a:lstStyle>
          <a:p>
            <a:pPr/>
            <a:r>
              <a:t>Pepper Spray and Tear Gas exposures reported to the California Poison Control System</a:t>
            </a:r>
          </a:p>
        </p:txBody>
      </p:sp>
      <p:sp>
        <p:nvSpPr>
          <p:cNvPr id="289" name="Text Placeholder 72"/>
          <p:cNvSpPr/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0" name="Text Placeholder 73"/>
          <p:cNvSpPr/>
          <p:nvPr>
            <p:ph type="body" idx="3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1" name="Text Placeholder 75"/>
          <p:cNvSpPr/>
          <p:nvPr>
            <p:ph type="body" idx="32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2" name="Text Placeholder 76"/>
          <p:cNvSpPr/>
          <p:nvPr>
            <p:ph type="body" idx="3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3" name="Text Placeholder 77"/>
          <p:cNvSpPr/>
          <p:nvPr>
            <p:ph type="body" idx="34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4" name="Text Placeholder 78"/>
          <p:cNvSpPr/>
          <p:nvPr>
            <p:ph type="body" idx="35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5" name="Text Placeholder 79"/>
          <p:cNvSpPr/>
          <p:nvPr>
            <p:ph type="body" idx="36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6" name="Text Placeholder 80"/>
          <p:cNvSpPr/>
          <p:nvPr>
            <p:ph type="body" idx="37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7" name="Text Placeholder 81"/>
          <p:cNvSpPr/>
          <p:nvPr>
            <p:ph type="body" idx="38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8" name="Text Placeholder 82"/>
          <p:cNvSpPr/>
          <p:nvPr>
            <p:ph type="body" idx="39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9" name="Text Placeholder 83"/>
          <p:cNvSpPr/>
          <p:nvPr>
            <p:ph type="body" idx="40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0" name="Text Placeholder 84"/>
          <p:cNvSpPr/>
          <p:nvPr>
            <p:ph type="body" idx="4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01" name="Picture Placeholder 74" descr="Picture Placeholder 74"/>
          <p:cNvPicPr>
            <a:picLocks noChangeAspect="1"/>
          </p:cNvPicPr>
          <p:nvPr>
            <p:ph type="pic" idx="42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2" name="Picture Placeholder 85" descr="Picture Placeholder 85"/>
          <p:cNvPicPr>
            <a:picLocks noChangeAspect="1"/>
          </p:cNvPicPr>
          <p:nvPr>
            <p:ph type="pic" idx="43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3" name="Picture Placeholder 86" descr="Picture Placeholder 86"/>
          <p:cNvPicPr>
            <a:picLocks noChangeAspect="1"/>
          </p:cNvPicPr>
          <p:nvPr>
            <p:ph type="pic" idx="44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4" name="Picture Placeholder 87" descr="Picture Placeholder 87"/>
          <p:cNvPicPr>
            <a:picLocks noChangeAspect="1"/>
          </p:cNvPicPr>
          <p:nvPr>
            <p:ph type="pic" idx="45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5" name="Picture Placeholder 88" descr="Picture Placeholder 88"/>
          <p:cNvPicPr>
            <a:picLocks noChangeAspect="1"/>
          </p:cNvPicPr>
          <p:nvPr>
            <p:ph type="pic" idx="46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6" name="Picture Placeholder 89" descr="Picture Placeholder 89"/>
          <p:cNvPicPr>
            <a:picLocks noChangeAspect="1"/>
          </p:cNvPicPr>
          <p:nvPr>
            <p:ph type="pic" idx="47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7" name="Picture Placeholder 90" descr="Picture Placeholder 90"/>
          <p:cNvPicPr>
            <a:picLocks noChangeAspect="1"/>
          </p:cNvPicPr>
          <p:nvPr>
            <p:ph type="pic" idx="48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8" name="Picture Placeholder 91" descr="Picture Placeholder 91"/>
          <p:cNvPicPr>
            <a:picLocks noChangeAspect="1"/>
          </p:cNvPicPr>
          <p:nvPr>
            <p:ph type="pic" idx="49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309" name="Picture Placeholder 92" descr="Picture Placeholder 92"/>
          <p:cNvPicPr>
            <a:picLocks noChangeAspect="1"/>
          </p:cNvPicPr>
          <p:nvPr>
            <p:ph type="pic" idx="50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10" name="Text Placeholder 95"/>
          <p:cNvSpPr/>
          <p:nvPr>
            <p:ph type="body" idx="5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1" name="Text Placeholder 96"/>
          <p:cNvSpPr/>
          <p:nvPr>
            <p:ph type="body" idx="54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2" name="Text Placeholder 97"/>
          <p:cNvSpPr/>
          <p:nvPr>
            <p:ph type="body" idx="55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3" name="Text Placeholder 98"/>
          <p:cNvSpPr/>
          <p:nvPr>
            <p:ph type="body" idx="56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4" name="Text Placeholder 99"/>
          <p:cNvSpPr/>
          <p:nvPr>
            <p:ph type="body" idx="57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5" name="Text Placeholder 100"/>
          <p:cNvSpPr/>
          <p:nvPr>
            <p:ph type="body" idx="58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6" name="Text Placeholder 101"/>
          <p:cNvSpPr/>
          <p:nvPr>
            <p:ph type="body" idx="59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7" name="Text Placeholder 102"/>
          <p:cNvSpPr/>
          <p:nvPr>
            <p:ph type="body" idx="60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8" name="Text Placeholder 103"/>
          <p:cNvSpPr/>
          <p:nvPr>
            <p:ph type="body" idx="6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9" name="Text Placeholder 104"/>
          <p:cNvSpPr/>
          <p:nvPr>
            <p:ph type="body" idx="62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0" name="Text Placeholder 105"/>
          <p:cNvSpPr/>
          <p:nvPr>
            <p:ph type="body" idx="6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1" name="Text Placeholder 106"/>
          <p:cNvSpPr/>
          <p:nvPr>
            <p:ph type="body" idx="64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2" name="Text Placeholder 107"/>
          <p:cNvSpPr/>
          <p:nvPr>
            <p:ph type="body" idx="65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3" name="Text Placeholder 108"/>
          <p:cNvSpPr/>
          <p:nvPr>
            <p:ph type="body" idx="66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24" name="Picture Placeholder 15" descr="Picture Placeholder 15"/>
          <p:cNvPicPr>
            <a:picLocks noChangeAspect="1"/>
          </p:cNvPicPr>
          <p:nvPr/>
        </p:nvPicPr>
        <p:blipFill>
          <a:blip r:embed="rId3">
            <a:extLst/>
          </a:blip>
          <a:srcRect l="1553" t="0" r="1552" b="0"/>
          <a:stretch>
            <a:fillRect/>
          </a:stretch>
        </p:blipFill>
        <p:spPr>
          <a:xfrm>
            <a:off x="24432094" y="36765"/>
            <a:ext cx="2420132" cy="228600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</p:pic>
      <p:pic>
        <p:nvPicPr>
          <p:cNvPr id="325" name="Picture Placeholder 130" descr="Picture Placeholder 130"/>
          <p:cNvPicPr>
            <a:picLocks noChangeAspect="1"/>
          </p:cNvPicPr>
          <p:nvPr>
            <p:ph type="pic" idx="51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26" name="Limitations of this study include a lack of long-term outcomes and potential reporting bias due to the nature of poison center data.…"/>
          <p:cNvSpPr txBox="1"/>
          <p:nvPr/>
        </p:nvSpPr>
        <p:spPr>
          <a:xfrm>
            <a:off x="20880785" y="11449843"/>
            <a:ext cx="5672930" cy="369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Limitations of this study include a lack of long-term outcomes and potential reporting bias due to the nature of poison center data. </a:t>
            </a:r>
          </a:p>
          <a:p>
            <a:pPr marL="342900" indent="-342900">
              <a:spcBef>
                <a:spcPts val="400"/>
              </a:spcBef>
              <a:buSzPct val="100000"/>
              <a:buFont typeface="Arial"/>
              <a:buChar char="•"/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Further study of the long-term effects of these agents is needed to better inform potential policy changes regarding civilian and law-enforcement use.</a:t>
            </a:r>
          </a:p>
        </p:txBody>
      </p:sp>
      <p:graphicFrame>
        <p:nvGraphicFramePr>
          <p:cNvPr id="327" name="Table 11"/>
          <p:cNvGraphicFramePr/>
          <p:nvPr/>
        </p:nvGraphicFramePr>
        <p:xfrm>
          <a:off x="22097998" y="16357600"/>
          <a:ext cx="12649204" cy="546476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583043"/>
                <a:gridCol w="2016540"/>
                <a:gridCol w="2016540"/>
                <a:gridCol w="2016540"/>
                <a:gridCol w="2016540"/>
              </a:tblGrid>
              <a:tr h="1350119">
                <a:tc>
                  <a:txBody>
                    <a:bodyPr/>
                    <a:lstStyle/>
                    <a:p>
                      <a:pPr algn="l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 </a:t>
                      </a:r>
                    </a:p>
                  </a:txBody>
                  <a:tcPr marL="0" marR="0" marT="0" marB="0" anchor="t" anchorCtr="0" horzOverflow="overflow"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Acute MI
(n=888)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Difference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30-day Composite
(n=737)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Difference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HEART Score 0-3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98% 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89-100%)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94%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86-98%)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ACS Pretest Probability &lt;2%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96% 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86-100%)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95%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88-99%)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Troponin below LOD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97% 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90-100%)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89%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80-95%)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900079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HEART Score 0-3 + Troponin below LOD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93-100%</a:t>
                      </a:r>
                      <a:r>
                        <a:rPr sz="1600"/>
                        <a:t>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2%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-2 to 6%)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95-100%)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6% 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1-12%) 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900079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ACS Pretest Probability &lt;2% + Troponin below LOD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93-100%)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4%</a:t>
                      </a:r>
                    </a:p>
                    <a:p>
                      <a:pPr algn="ctr" defTabSz="914400">
                        <a:defRPr sz="16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 CI -1.5 to 10%)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95-100%)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5%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0.2-10%) 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328" name="Table 11"/>
          <p:cNvGraphicFramePr/>
          <p:nvPr/>
        </p:nvGraphicFramePr>
        <p:xfrm>
          <a:off x="22478998" y="16357600"/>
          <a:ext cx="12649204" cy="546476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583043"/>
                <a:gridCol w="2016540"/>
                <a:gridCol w="2016540"/>
                <a:gridCol w="2016540"/>
                <a:gridCol w="2016540"/>
              </a:tblGrid>
              <a:tr h="1350119">
                <a:tc>
                  <a:txBody>
                    <a:bodyPr/>
                    <a:lstStyle/>
                    <a:p>
                      <a:pPr algn="l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 </a:t>
                      </a:r>
                    </a:p>
                  </a:txBody>
                  <a:tcPr marL="0" marR="0" marT="0" marB="0" anchor="t" anchorCtr="0" horzOverflow="overflow"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Acute MI
(n=888)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Difference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30-day Composite
(n=737)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Difference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HEART Score 0-3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98% 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89-100%)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94%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86-98%)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ACS Pretest Probability &lt;2%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96% 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86-100%)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95%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88-99%)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Troponin below LOD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97% 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90-100%)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89%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80-95%)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--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900079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HEART Score 0-3 + Troponin below LOD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93-100%</a:t>
                      </a:r>
                      <a:r>
                        <a:rPr sz="1600"/>
                        <a:t>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2%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-2 to 6%)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95-100%)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6% </a:t>
                      </a:r>
                    </a:p>
                    <a:p>
                      <a:pPr algn="ctr" defTabSz="914400">
                        <a:defRPr sz="20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1-12%) 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900079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ACS Pretest Probability &lt;2% + Troponin below LOD</a:t>
                      </a:r>
                    </a:p>
                  </a:txBody>
                  <a:tcPr marL="0" marR="0" marT="0" marB="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93-100%)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4%</a:t>
                      </a:r>
                    </a:p>
                    <a:p>
                      <a:pPr algn="ctr" defTabSz="914400">
                        <a:defRPr sz="16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 CI -1.5 to 10%)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100%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95-100%)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b="1" sz="2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5%</a:t>
                      </a:r>
                    </a:p>
                    <a:p>
                      <a:pPr algn="ctr" defTabSz="914400">
                        <a:defRPr sz="1800">
                          <a:solidFill>
                            <a:srgbClr val="FFFFFF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defRPr>
                      </a:pPr>
                      <a:r>
                        <a:t>(95%CI 0.2-10%) </a:t>
                      </a: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329" name="Table"/>
          <p:cNvGraphicFramePr/>
          <p:nvPr/>
        </p:nvGraphicFramePr>
        <p:xfrm>
          <a:off x="7881766" y="7938194"/>
          <a:ext cx="12116732" cy="17399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07829"/>
                <a:gridCol w="3298101"/>
                <a:gridCol w="3298101"/>
              </a:tblGrid>
              <a:tr h="495300"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3033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Outcome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733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# of cases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733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Percentage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Treated on site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1205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70.70%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Treated/Referred to HCF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491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28.80%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Refused referral/AMA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9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sz="2433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0.50%</a:t>
                      </a:r>
                    </a:p>
                  </a:txBody>
                  <a:tcPr marL="38100" marR="381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30" name="unknown.png" descr="unknown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768739" y="9781314"/>
            <a:ext cx="9877694" cy="6099476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30824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osterPresentations.com-36x60-Template-V3">
  <a:themeElements>
    <a:clrScheme name="PosterPresentations.com-36x60-Template-V3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0000FF"/>
      </a:hlink>
      <a:folHlink>
        <a:srgbClr val="FF00FF"/>
      </a:folHlink>
    </a:clrScheme>
    <a:fontScheme name="PosterPresentations.com-36x60-Template-V3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Presentations.com-36x60-Template-V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25079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25079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osterPresentations.com-36x60-Template-V3">
  <a:themeElements>
    <a:clrScheme name="PosterPresentations.com-36x60-Template-V3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0000FF"/>
      </a:hlink>
      <a:folHlink>
        <a:srgbClr val="FF00FF"/>
      </a:folHlink>
    </a:clrScheme>
    <a:fontScheme name="PosterPresentations.com-36x60-Template-V3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Presentations.com-36x60-Template-V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25079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25079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